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 id="2147483743" r:id="rId2"/>
    <p:sldMasterId id="2147483846" r:id="rId3"/>
    <p:sldMasterId id="2147483940" r:id="rId4"/>
    <p:sldMasterId id="2147484022" r:id="rId5"/>
    <p:sldMasterId id="2147484039" r:id="rId6"/>
  </p:sldMasterIdLst>
  <p:notesMasterIdLst>
    <p:notesMasterId r:id="rId14"/>
  </p:notesMasterIdLst>
  <p:handoutMasterIdLst>
    <p:handoutMasterId r:id="rId15"/>
  </p:handoutMasterIdLst>
  <p:sldIdLst>
    <p:sldId id="368" r:id="rId7"/>
    <p:sldId id="645" r:id="rId8"/>
    <p:sldId id="565" r:id="rId9"/>
    <p:sldId id="301" r:id="rId10"/>
    <p:sldId id="654" r:id="rId11"/>
    <p:sldId id="665" r:id="rId12"/>
    <p:sldId id="639"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orge Dellal" initials="GJD" lastIdx="12" clrIdx="0"/>
  <p:cmAuthor id="2" name="Dellal, George" initials="DG" lastIdx="5" clrIdx="1"/>
  <p:cmAuthor id="3" name="Ewers, Christina" initials="EC" lastIdx="3" clrIdx="2"/>
  <p:cmAuthor id="4" name="Wooton, Sharyl (Shari)" initials="WS(" lastIdx="1" clrIdx="3"/>
  <p:cmAuthor id="5" name="Butz, Bridget" initials="BB" lastIdx="6"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1F1F1F"/>
    <a:srgbClr val="008000"/>
    <a:srgbClr val="33CC33"/>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232" autoAdjust="0"/>
    <p:restoredTop sz="88931" autoAdjust="0"/>
  </p:normalViewPr>
  <p:slideViewPr>
    <p:cSldViewPr snapToGrid="0">
      <p:cViewPr>
        <p:scale>
          <a:sx n="100" d="100"/>
          <a:sy n="100" d="100"/>
        </p:scale>
        <p:origin x="1612" y="188"/>
      </p:cViewPr>
      <p:guideLst>
        <p:guide orient="horz" pos="2160"/>
        <p:guide pos="3840"/>
      </p:guideLst>
    </p:cSldViewPr>
  </p:slideViewPr>
  <p:outlineViewPr>
    <p:cViewPr>
      <p:scale>
        <a:sx n="33" d="100"/>
        <a:sy n="33" d="100"/>
      </p:scale>
      <p:origin x="0" y="-600"/>
    </p:cViewPr>
    <p:sldLst>
      <p:sld r:id="rId1" collapse="1"/>
    </p:sldLst>
  </p:outlineViewPr>
  <p:notesTextViewPr>
    <p:cViewPr>
      <p:scale>
        <a:sx n="1" d="1"/>
        <a:sy n="1" d="1"/>
      </p:scale>
      <p:origin x="0" y="0"/>
    </p:cViewPr>
  </p:notesTextViewPr>
  <p:sorterViewPr>
    <p:cViewPr varScale="1">
      <p:scale>
        <a:sx n="100" d="100"/>
        <a:sy n="100" d="100"/>
      </p:scale>
      <p:origin x="0" y="-1537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8227C08-E9A8-47F6-B0B5-326C307AC882}" type="datetimeFigureOut">
              <a:rPr lang="en-US" smtClean="0"/>
              <a:t>4/14/2020</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E29092C-4B6D-4835-A8B9-23CD400297F3}" type="slidenum">
              <a:rPr lang="en-US" smtClean="0"/>
              <a:t>‹#›</a:t>
            </a:fld>
            <a:endParaRPr lang="en-US" dirty="0"/>
          </a:p>
        </p:txBody>
      </p:sp>
    </p:spTree>
    <p:extLst>
      <p:ext uri="{BB962C8B-B14F-4D97-AF65-F5344CB8AC3E}">
        <p14:creationId xmlns:p14="http://schemas.microsoft.com/office/powerpoint/2010/main" val="1027680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E274740-C4CF-4DE8-B088-29014DDE605F}" type="datetimeFigureOut">
              <a:rPr lang="en-US" smtClean="0"/>
              <a:t>4/14/2020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2740AD7-7AD4-4B42-9C40-C980138AFA08}" type="slidenum">
              <a:rPr lang="en-US" smtClean="0"/>
              <a:t>‹#›</a:t>
            </a:fld>
            <a:endParaRPr lang="en-US" dirty="0"/>
          </a:p>
        </p:txBody>
      </p:sp>
    </p:spTree>
    <p:extLst>
      <p:ext uri="{BB962C8B-B14F-4D97-AF65-F5344CB8AC3E}">
        <p14:creationId xmlns:p14="http://schemas.microsoft.com/office/powerpoint/2010/main" val="4257706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483616-072E-4747-8EC4-AE4677ED0E3C}"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383715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BA0FBB-AB23-4BE1-85EA-C8C4D7741172}"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058152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31774">
              <a:defRPr/>
            </a:pPr>
            <a:endParaRPr lang="en-US" baseline="0" dirty="0"/>
          </a:p>
        </p:txBody>
      </p:sp>
      <p:sp>
        <p:nvSpPr>
          <p:cNvPr id="4" name="Slide Number Placeholder 3"/>
          <p:cNvSpPr>
            <a:spLocks noGrp="1"/>
          </p:cNvSpPr>
          <p:nvPr>
            <p:ph type="sldNum" sz="quarter" idx="10"/>
          </p:nvPr>
        </p:nvSpPr>
        <p:spPr/>
        <p:txBody>
          <a:bodyPr/>
          <a:lstStyle/>
          <a:p>
            <a:fld id="{16483616-072E-4747-8EC4-AE4677ED0E3C}"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464016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FF0BE0-1F96-456E-81A7-C546675021C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180295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FB04B-8F48-4E0F-B0D1-8F57FDE6342E}"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591770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914400" y="3398839"/>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8C5387F0-29E7-4178-B52E-58990FBC718C}" type="datetime1">
              <a:rPr lang="en-US"/>
              <a:pPr>
                <a:defRPr/>
              </a:pPr>
              <a:t>4/14/2020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1475981-79B3-488D-BDA9-50D5A0F05FB1}" type="slidenum">
              <a:rPr lang="en-US"/>
              <a:pPr>
                <a:defRPr/>
              </a:pPr>
              <a:t>‹#›</a:t>
            </a:fld>
            <a:endParaRPr lang="en-US" dirty="0"/>
          </a:p>
        </p:txBody>
      </p:sp>
    </p:spTree>
    <p:extLst>
      <p:ext uri="{BB962C8B-B14F-4D97-AF65-F5344CB8AC3E}">
        <p14:creationId xmlns:p14="http://schemas.microsoft.com/office/powerpoint/2010/main" val="2664217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6887884-3E9C-A94A-B79F-E4A2CD45DFEC}" type="slidenum">
              <a:rPr lang="en-US" smtClean="0"/>
              <a:t>‹#›</a:t>
            </a:fld>
            <a:endParaRPr lang="en-US" dirty="0"/>
          </a:p>
        </p:txBody>
      </p:sp>
      <p:sp>
        <p:nvSpPr>
          <p:cNvPr id="7" name="Title Placeholder 1"/>
          <p:cNvSpPr>
            <a:spLocks noGrp="1"/>
          </p:cNvSpPr>
          <p:nvPr>
            <p:ph type="title"/>
          </p:nvPr>
        </p:nvSpPr>
        <p:spPr>
          <a:xfrm>
            <a:off x="951470" y="1606376"/>
            <a:ext cx="8021595" cy="2063580"/>
          </a:xfrm>
          <a:prstGeom prst="rect">
            <a:avLst/>
          </a:prstGeom>
        </p:spPr>
        <p:txBody>
          <a:bodyPr vert="horz" lIns="0" tIns="45720" rIns="91440" bIns="45720" rtlCol="0" anchor="b" anchorCtr="0">
            <a:normAutofit/>
          </a:bodyPr>
          <a:lstStyle>
            <a:lvl1pPr>
              <a:defRPr sz="4400" cap="all" spc="100" baseline="0">
                <a:solidFill>
                  <a:schemeClr val="accent4"/>
                </a:solidFill>
              </a:defRPr>
            </a:lvl1pPr>
          </a:lstStyle>
          <a:p>
            <a:r>
              <a:rPr lang="en-US"/>
              <a:t>Click to edit Master title style</a:t>
            </a:r>
            <a:endParaRPr lang="en-US" dirty="0"/>
          </a:p>
        </p:txBody>
      </p:sp>
      <p:cxnSp>
        <p:nvCxnSpPr>
          <p:cNvPr id="8" name="Straight Connector 7"/>
          <p:cNvCxnSpPr/>
          <p:nvPr userDrawn="1"/>
        </p:nvCxnSpPr>
        <p:spPr>
          <a:xfrm>
            <a:off x="951470" y="3791337"/>
            <a:ext cx="86868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0" hasCustomPrompt="1"/>
          </p:nvPr>
        </p:nvSpPr>
        <p:spPr>
          <a:xfrm>
            <a:off x="951470" y="4096264"/>
            <a:ext cx="8648700" cy="1736725"/>
          </a:xfrm>
          <a:prstGeom prst="rect">
            <a:avLst/>
          </a:prstGeom>
        </p:spPr>
        <p:txBody>
          <a:bodyPr lIns="0"/>
          <a:lstStyle>
            <a:lvl1pPr marL="0" indent="0">
              <a:buFontTx/>
              <a:buNone/>
              <a:defRPr sz="2000" b="0" i="1" baseline="0">
                <a:solidFill>
                  <a:schemeClr val="bg1">
                    <a:lumMod val="50000"/>
                  </a:schemeClr>
                </a:solidFill>
              </a:defRPr>
            </a:lvl1pPr>
          </a:lstStyle>
          <a:p>
            <a:pPr lvl="0"/>
            <a:r>
              <a:rPr lang="en-US" dirty="0"/>
              <a:t>Click to edit subtitle</a:t>
            </a:r>
          </a:p>
        </p:txBody>
      </p:sp>
    </p:spTree>
    <p:extLst>
      <p:ext uri="{BB962C8B-B14F-4D97-AF65-F5344CB8AC3E}">
        <p14:creationId xmlns:p14="http://schemas.microsoft.com/office/powerpoint/2010/main" val="110948950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5" name="Straight Connector 4"/>
          <p:cNvCxnSpPr/>
          <p:nvPr userDrawn="1"/>
        </p:nvCxnSpPr>
        <p:spPr>
          <a:xfrm>
            <a:off x="951470" y="3791337"/>
            <a:ext cx="8686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Placeholder 1"/>
          <p:cNvSpPr>
            <a:spLocks noGrp="1"/>
          </p:cNvSpPr>
          <p:nvPr>
            <p:ph type="title" hasCustomPrompt="1"/>
          </p:nvPr>
        </p:nvSpPr>
        <p:spPr>
          <a:xfrm>
            <a:off x="951470" y="1606376"/>
            <a:ext cx="8021595" cy="2063580"/>
          </a:xfrm>
          <a:prstGeom prst="rect">
            <a:avLst/>
          </a:prstGeom>
        </p:spPr>
        <p:txBody>
          <a:bodyPr vert="horz" lIns="0" tIns="45720" rIns="91440" bIns="45720" rtlCol="0" anchor="b" anchorCtr="0">
            <a:normAutofit/>
          </a:bodyPr>
          <a:lstStyle>
            <a:lvl1pPr>
              <a:defRPr sz="4400" cap="all" spc="100" baseline="0">
                <a:solidFill>
                  <a:schemeClr val="bg1"/>
                </a:solidFill>
              </a:defRPr>
            </a:lvl1pPr>
          </a:lstStyle>
          <a:p>
            <a:r>
              <a:rPr lang="en-US" dirty="0"/>
              <a:t>Click to edit SECTION HEADER TITLE</a:t>
            </a:r>
          </a:p>
        </p:txBody>
      </p:sp>
      <p:sp>
        <p:nvSpPr>
          <p:cNvPr id="8" name="Text Placeholder 7"/>
          <p:cNvSpPr>
            <a:spLocks noGrp="1"/>
          </p:cNvSpPr>
          <p:nvPr>
            <p:ph type="body" sz="quarter" idx="10" hasCustomPrompt="1"/>
          </p:nvPr>
        </p:nvSpPr>
        <p:spPr>
          <a:xfrm>
            <a:off x="951470" y="4096264"/>
            <a:ext cx="8648700" cy="1736725"/>
          </a:xfrm>
          <a:prstGeom prst="rect">
            <a:avLst/>
          </a:prstGeom>
        </p:spPr>
        <p:txBody>
          <a:bodyPr lIns="0"/>
          <a:lstStyle>
            <a:lvl1pPr marL="0" indent="0">
              <a:buFontTx/>
              <a:buNone/>
              <a:defRPr sz="2000" b="0" i="1" baseline="0">
                <a:solidFill>
                  <a:schemeClr val="bg1"/>
                </a:solidFill>
              </a:defRPr>
            </a:lvl1pPr>
          </a:lstStyle>
          <a:p>
            <a:pPr lvl="0"/>
            <a:r>
              <a:rPr lang="en-US" dirty="0"/>
              <a:t>Click to edit subtitle</a:t>
            </a:r>
          </a:p>
        </p:txBody>
      </p:sp>
    </p:spTree>
    <p:extLst>
      <p:ext uri="{BB962C8B-B14F-4D97-AF65-F5344CB8AC3E}">
        <p14:creationId xmlns:p14="http://schemas.microsoft.com/office/powerpoint/2010/main" val="281785291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27293" y="6356350"/>
            <a:ext cx="2743200" cy="365125"/>
          </a:xfrm>
          <a:prstGeom prst="rect">
            <a:avLst/>
          </a:prstGeom>
        </p:spPr>
        <p:txBody>
          <a:bodyPr/>
          <a:lstStyle>
            <a:lvl1pPr>
              <a:defRPr cap="all" baseline="0"/>
            </a:lvl1pPr>
          </a:lstStyle>
          <a:p>
            <a:fld id="{DA1D2BFB-06B5-E64F-A443-551E2A6DDCB6}" type="slidenum">
              <a:rPr lang="en-US" smtClean="0">
                <a:solidFill>
                  <a:srgbClr val="FFFFFF"/>
                </a:solidFill>
              </a:rPr>
              <a:pPr/>
              <a:t>‹#›</a:t>
            </a:fld>
            <a:endParaRPr lang="en-US" dirty="0">
              <a:solidFill>
                <a:srgbClr val="FFFFFF"/>
              </a:solidFill>
            </a:endParaRPr>
          </a:p>
        </p:txBody>
      </p:sp>
      <p:cxnSp>
        <p:nvCxnSpPr>
          <p:cNvPr id="9" name="Straight Connector 8"/>
          <p:cNvCxnSpPr/>
          <p:nvPr userDrawn="1"/>
        </p:nvCxnSpPr>
        <p:spPr>
          <a:xfrm>
            <a:off x="951470" y="1890585"/>
            <a:ext cx="86868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Title Placeholder 1"/>
          <p:cNvSpPr>
            <a:spLocks noGrp="1"/>
          </p:cNvSpPr>
          <p:nvPr>
            <p:ph type="title" hasCustomPrompt="1"/>
          </p:nvPr>
        </p:nvSpPr>
        <p:spPr>
          <a:xfrm>
            <a:off x="951470" y="785255"/>
            <a:ext cx="8686800" cy="882907"/>
          </a:xfrm>
          <a:prstGeom prst="rect">
            <a:avLst/>
          </a:prstGeom>
        </p:spPr>
        <p:txBody>
          <a:bodyPr vert="horz" lIns="0" tIns="45720" rIns="91440" bIns="0" rtlCol="0" anchor="b" anchorCtr="0">
            <a:normAutofit/>
          </a:bodyPr>
          <a:lstStyle/>
          <a:p>
            <a:r>
              <a:rPr lang="en-US" dirty="0"/>
              <a:t>Click to edit header title</a:t>
            </a:r>
          </a:p>
        </p:txBody>
      </p:sp>
    </p:spTree>
    <p:extLst>
      <p:ext uri="{BB962C8B-B14F-4D97-AF65-F5344CB8AC3E}">
        <p14:creationId xmlns:p14="http://schemas.microsoft.com/office/powerpoint/2010/main" val="298201133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9327293" y="6356350"/>
            <a:ext cx="2743200" cy="365125"/>
          </a:xfrm>
          <a:prstGeom prst="rect">
            <a:avLst/>
          </a:prstGeom>
        </p:spPr>
        <p:txBody>
          <a:bodyPr/>
          <a:lstStyle/>
          <a:p>
            <a:fld id="{56887884-3E9C-A94A-B79F-E4A2CD45DFEC}" type="slidenum">
              <a:rPr lang="en-US" smtClean="0">
                <a:solidFill>
                  <a:srgbClr val="FFFFFF"/>
                </a:solidFill>
              </a:rPr>
              <a:pPr/>
              <a:t>‹#›</a:t>
            </a:fld>
            <a:endParaRPr lang="en-US" dirty="0">
              <a:solidFill>
                <a:srgbClr val="FFFFFF"/>
              </a:solidFill>
            </a:endParaRPr>
          </a:p>
        </p:txBody>
      </p:sp>
      <p:sp>
        <p:nvSpPr>
          <p:cNvPr id="10" name="Text Placeholder 9"/>
          <p:cNvSpPr>
            <a:spLocks noGrp="1"/>
          </p:cNvSpPr>
          <p:nvPr>
            <p:ph type="body" sz="quarter" idx="11"/>
          </p:nvPr>
        </p:nvSpPr>
        <p:spPr>
          <a:xfrm>
            <a:off x="951470" y="2113009"/>
            <a:ext cx="8698943" cy="4063954"/>
          </a:xfrm>
          <a:prstGeom prst="rect">
            <a:avLst/>
          </a:prstGeom>
        </p:spPr>
        <p:txBody>
          <a:bodyPr lIns="0"/>
          <a:lstStyle>
            <a:lvl1pPr marL="0" indent="0">
              <a:buFontTx/>
              <a:buNone/>
              <a:defRPr>
                <a:solidFill>
                  <a:schemeClr val="accent1"/>
                </a:solidFill>
              </a:defRPr>
            </a:lvl1pPr>
            <a:lvl2pPr marL="685800" indent="-228600">
              <a:buFont typeface="Arial" charset="0"/>
              <a:buChar char="•"/>
              <a:defRPr>
                <a:solidFill>
                  <a:schemeClr val="bg1">
                    <a:lumMod val="50000"/>
                  </a:schemeClr>
                </a:solidFill>
              </a:defRPr>
            </a:lvl2pPr>
            <a:lvl3pPr marL="1143000" indent="-228600">
              <a:buFont typeface="Arial" charset="0"/>
              <a:buChar char="•"/>
              <a:defRPr>
                <a:solidFill>
                  <a:schemeClr val="bg1">
                    <a:lumMod val="50000"/>
                  </a:schemeClr>
                </a:solidFill>
              </a:defRPr>
            </a:lvl3pPr>
            <a:lvl4pPr marL="1600200" indent="-228600">
              <a:buFont typeface="Arial" charset="0"/>
              <a:buChar char="•"/>
              <a:defRPr>
                <a:solidFill>
                  <a:schemeClr val="bg1">
                    <a:lumMod val="50000"/>
                  </a:schemeClr>
                </a:solidFill>
              </a:defRPr>
            </a:lvl4pPr>
            <a:lvl5pPr marL="2057400" indent="-228600">
              <a:buFont typeface="Arial" charset="0"/>
              <a:buChar char="•"/>
              <a:defRPr>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userDrawn="1"/>
        </p:nvCxnSpPr>
        <p:spPr>
          <a:xfrm>
            <a:off x="951470" y="1890585"/>
            <a:ext cx="86868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hasCustomPrompt="1"/>
          </p:nvPr>
        </p:nvSpPr>
        <p:spPr>
          <a:xfrm>
            <a:off x="951470" y="785255"/>
            <a:ext cx="8686800" cy="882907"/>
          </a:xfrm>
          <a:prstGeom prst="rect">
            <a:avLst/>
          </a:prstGeom>
        </p:spPr>
        <p:txBody>
          <a:bodyPr vert="horz" lIns="0" tIns="45720" rIns="91440" bIns="0" rtlCol="0" anchor="b" anchorCtr="0">
            <a:normAutofit/>
          </a:bodyPr>
          <a:lstStyle/>
          <a:p>
            <a:r>
              <a:rPr lang="en-US" dirty="0"/>
              <a:t>Click to edit header title</a:t>
            </a:r>
          </a:p>
        </p:txBody>
      </p:sp>
    </p:spTree>
    <p:extLst>
      <p:ext uri="{BB962C8B-B14F-4D97-AF65-F5344CB8AC3E}">
        <p14:creationId xmlns:p14="http://schemas.microsoft.com/office/powerpoint/2010/main" val="12186582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9327293" y="6356350"/>
            <a:ext cx="2743200" cy="365125"/>
          </a:xfrm>
          <a:prstGeom prst="rect">
            <a:avLst/>
          </a:prstGeom>
        </p:spPr>
        <p:txBody>
          <a:bodyPr/>
          <a:lstStyle/>
          <a:p>
            <a:fld id="{56887884-3E9C-A94A-B79F-E4A2CD45DFEC}" type="slidenum">
              <a:rPr lang="en-US" smtClean="0">
                <a:solidFill>
                  <a:srgbClr val="FFFFFF"/>
                </a:solidFill>
              </a:rPr>
              <a:pPr/>
              <a:t>‹#›</a:t>
            </a:fld>
            <a:endParaRPr lang="en-US" dirty="0">
              <a:solidFill>
                <a:srgbClr val="FFFFFF"/>
              </a:solidFill>
            </a:endParaRPr>
          </a:p>
        </p:txBody>
      </p:sp>
      <p:sp>
        <p:nvSpPr>
          <p:cNvPr id="6" name="Text Placeholder 9"/>
          <p:cNvSpPr>
            <a:spLocks noGrp="1"/>
          </p:cNvSpPr>
          <p:nvPr>
            <p:ph type="body" sz="quarter" idx="11"/>
          </p:nvPr>
        </p:nvSpPr>
        <p:spPr>
          <a:xfrm>
            <a:off x="951470" y="2113009"/>
            <a:ext cx="8698943" cy="4063954"/>
          </a:xfrm>
          <a:prstGeom prst="rect">
            <a:avLst/>
          </a:prstGeom>
        </p:spPr>
        <p:txBody>
          <a:bodyPr lIns="0"/>
          <a:lstStyle>
            <a:lvl1pPr marL="0" indent="0">
              <a:buFontTx/>
              <a:buNone/>
              <a:defRPr>
                <a:solidFill>
                  <a:schemeClr val="bg1">
                    <a:lumMod val="50000"/>
                  </a:schemeClr>
                </a:solidFill>
              </a:defRPr>
            </a:lvl1pPr>
            <a:lvl2pPr marL="685800" indent="-228600">
              <a:buFont typeface="Arial" charset="0"/>
              <a:buChar char="•"/>
              <a:defRPr>
                <a:solidFill>
                  <a:schemeClr val="bg1">
                    <a:lumMod val="50000"/>
                  </a:schemeClr>
                </a:solidFill>
              </a:defRPr>
            </a:lvl2pPr>
            <a:lvl3pPr marL="1143000" indent="-228600">
              <a:buFont typeface="Arial" charset="0"/>
              <a:buChar char="•"/>
              <a:defRPr>
                <a:solidFill>
                  <a:schemeClr val="bg1">
                    <a:lumMod val="50000"/>
                  </a:schemeClr>
                </a:solidFill>
              </a:defRPr>
            </a:lvl3pPr>
            <a:lvl4pPr marL="1600200" indent="-228600">
              <a:buFont typeface="Arial" charset="0"/>
              <a:buChar char="•"/>
              <a:defRPr>
                <a:solidFill>
                  <a:schemeClr val="bg1">
                    <a:lumMod val="50000"/>
                  </a:schemeClr>
                </a:solidFill>
              </a:defRPr>
            </a:lvl4pPr>
            <a:lvl5pPr marL="2057400" indent="-228600">
              <a:buFont typeface="Arial" charset="0"/>
              <a:buChar char="•"/>
              <a:defRPr>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951470" y="1890585"/>
            <a:ext cx="86868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hasCustomPrompt="1"/>
          </p:nvPr>
        </p:nvSpPr>
        <p:spPr>
          <a:xfrm>
            <a:off x="951470" y="785255"/>
            <a:ext cx="8686800" cy="882907"/>
          </a:xfrm>
          <a:prstGeom prst="rect">
            <a:avLst/>
          </a:prstGeom>
        </p:spPr>
        <p:txBody>
          <a:bodyPr vert="horz" lIns="0" tIns="45720" rIns="91440" bIns="0" rtlCol="0" anchor="b" anchorCtr="0">
            <a:normAutofit/>
          </a:bodyPr>
          <a:lstStyle/>
          <a:p>
            <a:r>
              <a:rPr lang="en-US" dirty="0"/>
              <a:t>Click to edit header title</a:t>
            </a:r>
          </a:p>
        </p:txBody>
      </p:sp>
    </p:spTree>
    <p:extLst>
      <p:ext uri="{BB962C8B-B14F-4D97-AF65-F5344CB8AC3E}">
        <p14:creationId xmlns:p14="http://schemas.microsoft.com/office/powerpoint/2010/main" val="17554940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9327293" y="6356350"/>
            <a:ext cx="2743200" cy="365125"/>
          </a:xfrm>
          <a:prstGeom prst="rect">
            <a:avLst/>
          </a:prstGeom>
        </p:spPr>
        <p:txBody>
          <a:bodyPr/>
          <a:lstStyle/>
          <a:p>
            <a:fld id="{56887884-3E9C-A94A-B79F-E4A2CD45DFEC}" type="slidenum">
              <a:rPr lang="en-US" smtClean="0">
                <a:solidFill>
                  <a:srgbClr val="FFFFFF"/>
                </a:solidFill>
              </a:rPr>
              <a:pPr/>
              <a:t>‹#›</a:t>
            </a:fld>
            <a:endParaRPr lang="en-US" dirty="0">
              <a:solidFill>
                <a:srgbClr val="FFFFFF"/>
              </a:solidFill>
            </a:endParaRPr>
          </a:p>
        </p:txBody>
      </p:sp>
      <p:sp>
        <p:nvSpPr>
          <p:cNvPr id="4" name="Text Placeholder 3"/>
          <p:cNvSpPr>
            <a:spLocks noGrp="1"/>
          </p:cNvSpPr>
          <p:nvPr>
            <p:ph type="body" sz="quarter" idx="12" hasCustomPrompt="1"/>
          </p:nvPr>
        </p:nvSpPr>
        <p:spPr>
          <a:xfrm>
            <a:off x="951469" y="1248282"/>
            <a:ext cx="8496987" cy="1196975"/>
          </a:xfrm>
          <a:prstGeom prst="rect">
            <a:avLst/>
          </a:prstGeom>
        </p:spPr>
        <p:txBody>
          <a:bodyPr lIns="0"/>
          <a:lstStyle>
            <a:lvl1pPr marL="0" indent="0">
              <a:buFontTx/>
              <a:buNone/>
              <a:defRPr sz="2400" baseline="0">
                <a:solidFill>
                  <a:schemeClr val="accent3"/>
                </a:solidFill>
              </a:defRPr>
            </a:lvl1pPr>
            <a:lvl2pPr marL="457200" indent="0">
              <a:buFontTx/>
              <a:buNone/>
              <a:defRPr sz="2400" baseline="0">
                <a:solidFill>
                  <a:schemeClr val="accent3"/>
                </a:solidFill>
              </a:defRPr>
            </a:lvl2pPr>
            <a:lvl3pPr marL="914400" indent="0">
              <a:buFontTx/>
              <a:buNone/>
              <a:defRPr sz="2400" baseline="0">
                <a:solidFill>
                  <a:schemeClr val="accent3"/>
                </a:solidFill>
              </a:defRPr>
            </a:lvl3pPr>
            <a:lvl4pPr marL="1371600" indent="0">
              <a:buFontTx/>
              <a:buNone/>
              <a:defRPr sz="2400" baseline="0">
                <a:solidFill>
                  <a:schemeClr val="accent3"/>
                </a:solidFill>
              </a:defRPr>
            </a:lvl4pPr>
            <a:lvl5pPr marL="1828800" indent="0">
              <a:buFontTx/>
              <a:buNone/>
              <a:defRPr sz="2400" baseline="0">
                <a:solidFill>
                  <a:schemeClr val="accent3"/>
                </a:solidFill>
              </a:defRPr>
            </a:lvl5pPr>
          </a:lstStyle>
          <a:p>
            <a:pPr lvl="0"/>
            <a:r>
              <a:rPr lang="en-US" dirty="0"/>
              <a:t>Click to edit text</a:t>
            </a:r>
          </a:p>
        </p:txBody>
      </p:sp>
      <p:sp>
        <p:nvSpPr>
          <p:cNvPr id="18" name="Text Placeholder 3"/>
          <p:cNvSpPr>
            <a:spLocks noGrp="1"/>
          </p:cNvSpPr>
          <p:nvPr>
            <p:ph type="body" sz="quarter" idx="13"/>
          </p:nvPr>
        </p:nvSpPr>
        <p:spPr>
          <a:xfrm>
            <a:off x="951469" y="2681154"/>
            <a:ext cx="8496988" cy="2916456"/>
          </a:xfrm>
          <a:prstGeom prst="rect">
            <a:avLst/>
          </a:prstGeom>
        </p:spPr>
        <p:txBody>
          <a:bodyPr lIns="0"/>
          <a:lstStyle>
            <a:lvl1pPr marL="228600" indent="-228600">
              <a:buFont typeface="Arial" charset="0"/>
              <a:buChar char="•"/>
              <a:defRPr sz="1800" baseline="0">
                <a:solidFill>
                  <a:schemeClr val="bg1">
                    <a:lumMod val="50000"/>
                  </a:schemeClr>
                </a:solidFill>
              </a:defRPr>
            </a:lvl1pPr>
            <a:lvl2pPr marL="685800" indent="-228600">
              <a:buFont typeface="Arial" charset="0"/>
              <a:buChar char="•"/>
              <a:defRPr sz="1800" baseline="0">
                <a:solidFill>
                  <a:schemeClr val="bg1">
                    <a:lumMod val="50000"/>
                  </a:schemeClr>
                </a:solidFill>
              </a:defRPr>
            </a:lvl2pPr>
            <a:lvl3pPr marL="1143000" indent="-228600">
              <a:buFont typeface="Arial" charset="0"/>
              <a:buChar char="•"/>
              <a:defRPr sz="1800" baseline="0">
                <a:solidFill>
                  <a:schemeClr val="bg1">
                    <a:lumMod val="50000"/>
                  </a:schemeClr>
                </a:solidFill>
              </a:defRPr>
            </a:lvl3pPr>
            <a:lvl4pPr marL="1600200" indent="-228600">
              <a:buFont typeface="Arial" charset="0"/>
              <a:buChar char="•"/>
              <a:defRPr sz="1800" baseline="0">
                <a:solidFill>
                  <a:schemeClr val="bg1">
                    <a:lumMod val="50000"/>
                  </a:schemeClr>
                </a:solidFill>
              </a:defRPr>
            </a:lvl4pPr>
            <a:lvl5pPr marL="2057400" indent="-228600">
              <a:buFont typeface="Arial" charset="0"/>
              <a:buChar char="•"/>
              <a:defRPr sz="1800" baseline="0">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4818805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27293" y="6356350"/>
            <a:ext cx="2743200" cy="365125"/>
          </a:xfrm>
          <a:prstGeom prst="rect">
            <a:avLst/>
          </a:prstGeom>
        </p:spPr>
        <p:txBody>
          <a:bodyPr/>
          <a:lstStyle/>
          <a:p>
            <a:fld id="{56887884-3E9C-A94A-B79F-E4A2CD45DFEC}" type="slidenum">
              <a:rPr lang="en-US" smtClean="0">
                <a:solidFill>
                  <a:srgbClr val="FFFFFF"/>
                </a:solidFill>
              </a:rPr>
              <a:pPr/>
              <a:t>‹#›</a:t>
            </a:fld>
            <a:endParaRPr lang="en-US" dirty="0">
              <a:solidFill>
                <a:srgbClr val="FFFFFF"/>
              </a:solidFill>
            </a:endParaRPr>
          </a:p>
        </p:txBody>
      </p:sp>
      <p:sp>
        <p:nvSpPr>
          <p:cNvPr id="9" name="Text Placeholder 3"/>
          <p:cNvSpPr>
            <a:spLocks noGrp="1"/>
          </p:cNvSpPr>
          <p:nvPr>
            <p:ph type="body" sz="quarter" idx="16" hasCustomPrompt="1"/>
          </p:nvPr>
        </p:nvSpPr>
        <p:spPr>
          <a:xfrm>
            <a:off x="951469" y="1248282"/>
            <a:ext cx="8496987" cy="1196975"/>
          </a:xfrm>
          <a:prstGeom prst="rect">
            <a:avLst/>
          </a:prstGeom>
        </p:spPr>
        <p:txBody>
          <a:bodyPr lIns="0"/>
          <a:lstStyle>
            <a:lvl1pPr marL="0" indent="0">
              <a:buFontTx/>
              <a:buNone/>
              <a:defRPr sz="2400" baseline="0">
                <a:solidFill>
                  <a:schemeClr val="accent4"/>
                </a:solidFill>
              </a:defRPr>
            </a:lvl1pPr>
            <a:lvl2pPr marL="457200" indent="0">
              <a:buFontTx/>
              <a:buNone/>
              <a:defRPr sz="2400" baseline="0">
                <a:solidFill>
                  <a:schemeClr val="accent4"/>
                </a:solidFill>
              </a:defRPr>
            </a:lvl2pPr>
            <a:lvl3pPr marL="914400" indent="0">
              <a:buFontTx/>
              <a:buNone/>
              <a:defRPr sz="2400" baseline="0">
                <a:solidFill>
                  <a:schemeClr val="accent4"/>
                </a:solidFill>
              </a:defRPr>
            </a:lvl3pPr>
            <a:lvl4pPr marL="1371600" indent="0">
              <a:buFontTx/>
              <a:buNone/>
              <a:defRPr sz="2400" baseline="0">
                <a:solidFill>
                  <a:schemeClr val="accent4"/>
                </a:solidFill>
              </a:defRPr>
            </a:lvl4pPr>
            <a:lvl5pPr marL="1828800" indent="0">
              <a:buFontTx/>
              <a:buNone/>
              <a:defRPr sz="2400" baseline="0">
                <a:solidFill>
                  <a:schemeClr val="accent4"/>
                </a:solidFill>
              </a:defRPr>
            </a:lvl5pPr>
          </a:lstStyle>
          <a:p>
            <a:pPr lvl="0"/>
            <a:r>
              <a:rPr lang="en-US" dirty="0"/>
              <a:t>Click to edit text</a:t>
            </a:r>
          </a:p>
        </p:txBody>
      </p:sp>
      <p:sp>
        <p:nvSpPr>
          <p:cNvPr id="10" name="Text Placeholder 3"/>
          <p:cNvSpPr>
            <a:spLocks noGrp="1"/>
          </p:cNvSpPr>
          <p:nvPr>
            <p:ph type="body" sz="quarter" idx="13"/>
          </p:nvPr>
        </p:nvSpPr>
        <p:spPr>
          <a:xfrm>
            <a:off x="951469" y="2681154"/>
            <a:ext cx="8496988" cy="2916456"/>
          </a:xfrm>
          <a:prstGeom prst="rect">
            <a:avLst/>
          </a:prstGeom>
        </p:spPr>
        <p:txBody>
          <a:bodyPr lIns="0"/>
          <a:lstStyle>
            <a:lvl1pPr marL="228600" indent="-228600">
              <a:buFont typeface="Arial" charset="0"/>
              <a:buChar char="•"/>
              <a:defRPr sz="1800" baseline="0">
                <a:solidFill>
                  <a:schemeClr val="bg1">
                    <a:lumMod val="50000"/>
                  </a:schemeClr>
                </a:solidFill>
              </a:defRPr>
            </a:lvl1pPr>
            <a:lvl2pPr marL="685800" indent="-228600">
              <a:buFont typeface="Arial" charset="0"/>
              <a:buChar char="•"/>
              <a:defRPr sz="1800" baseline="0">
                <a:solidFill>
                  <a:schemeClr val="bg1">
                    <a:lumMod val="50000"/>
                  </a:schemeClr>
                </a:solidFill>
              </a:defRPr>
            </a:lvl2pPr>
            <a:lvl3pPr marL="1143000" indent="-228600">
              <a:buFont typeface="Arial" charset="0"/>
              <a:buChar char="•"/>
              <a:defRPr sz="1800" baseline="0">
                <a:solidFill>
                  <a:schemeClr val="bg1">
                    <a:lumMod val="50000"/>
                  </a:schemeClr>
                </a:solidFill>
              </a:defRPr>
            </a:lvl3pPr>
            <a:lvl4pPr marL="1600200" indent="-228600">
              <a:buFont typeface="Arial" charset="0"/>
              <a:buChar char="•"/>
              <a:defRPr sz="1800" baseline="0">
                <a:solidFill>
                  <a:schemeClr val="bg1">
                    <a:lumMod val="50000"/>
                  </a:schemeClr>
                </a:solidFill>
              </a:defRPr>
            </a:lvl4pPr>
            <a:lvl5pPr marL="2057400" indent="-228600">
              <a:buFont typeface="Arial" charset="0"/>
              <a:buChar char="•"/>
              <a:defRPr sz="1800" baseline="0">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4628129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27293" y="6356350"/>
            <a:ext cx="2743200" cy="365125"/>
          </a:xfrm>
          <a:prstGeom prst="rect">
            <a:avLst/>
          </a:prstGeom>
        </p:spPr>
        <p:txBody>
          <a:bodyPr/>
          <a:lstStyle/>
          <a:p>
            <a:fld id="{56887884-3E9C-A94A-B79F-E4A2CD45DFEC}" type="slidenum">
              <a:rPr lang="en-US" smtClean="0">
                <a:solidFill>
                  <a:srgbClr val="FFFFFF"/>
                </a:solidFill>
              </a:rPr>
              <a:pPr/>
              <a:t>‹#›</a:t>
            </a:fld>
            <a:endParaRPr lang="en-US" dirty="0">
              <a:solidFill>
                <a:srgbClr val="FFFFFF"/>
              </a:solidFill>
            </a:endParaRPr>
          </a:p>
        </p:txBody>
      </p:sp>
      <p:sp>
        <p:nvSpPr>
          <p:cNvPr id="9" name="Text Placeholder 3"/>
          <p:cNvSpPr>
            <a:spLocks noGrp="1"/>
          </p:cNvSpPr>
          <p:nvPr>
            <p:ph type="body" sz="quarter" idx="16" hasCustomPrompt="1"/>
          </p:nvPr>
        </p:nvSpPr>
        <p:spPr>
          <a:xfrm>
            <a:off x="951469" y="1248282"/>
            <a:ext cx="8496987" cy="4633534"/>
          </a:xfrm>
          <a:prstGeom prst="rect">
            <a:avLst/>
          </a:prstGeom>
        </p:spPr>
        <p:txBody>
          <a:bodyPr lIns="0"/>
          <a:lstStyle>
            <a:lvl1pPr marL="0" indent="0">
              <a:buFontTx/>
              <a:buNone/>
              <a:defRPr sz="2400" baseline="0">
                <a:solidFill>
                  <a:schemeClr val="bg1">
                    <a:lumMod val="50000"/>
                  </a:schemeClr>
                </a:solidFill>
              </a:defRPr>
            </a:lvl1pPr>
            <a:lvl2pPr marL="457200" indent="0">
              <a:buFontTx/>
              <a:buNone/>
              <a:defRPr sz="2400" baseline="0">
                <a:solidFill>
                  <a:schemeClr val="bg1">
                    <a:lumMod val="50000"/>
                  </a:schemeClr>
                </a:solidFill>
              </a:defRPr>
            </a:lvl2pPr>
            <a:lvl3pPr marL="914400" indent="0">
              <a:buFontTx/>
              <a:buNone/>
              <a:defRPr sz="2400" baseline="0">
                <a:solidFill>
                  <a:schemeClr val="bg1">
                    <a:lumMod val="50000"/>
                  </a:schemeClr>
                </a:solidFill>
              </a:defRPr>
            </a:lvl3pPr>
            <a:lvl4pPr marL="1371600" indent="0">
              <a:buFontTx/>
              <a:buNone/>
              <a:defRPr sz="2400" baseline="0">
                <a:solidFill>
                  <a:schemeClr val="bg1">
                    <a:lumMod val="50000"/>
                  </a:schemeClr>
                </a:solidFill>
              </a:defRPr>
            </a:lvl4pPr>
            <a:lvl5pPr marL="1828800" indent="0">
              <a:buFontTx/>
              <a:buNone/>
              <a:defRPr sz="2400" baseline="0">
                <a:solidFill>
                  <a:schemeClr val="bg1">
                    <a:lumMod val="50000"/>
                  </a:schemeClr>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47102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27293" y="6356350"/>
            <a:ext cx="2743200" cy="365125"/>
          </a:xfrm>
          <a:prstGeom prst="rect">
            <a:avLst/>
          </a:prstGeom>
        </p:spPr>
        <p:txBody>
          <a:bodyPr/>
          <a:lstStyle/>
          <a:p>
            <a:fld id="{56887884-3E9C-A94A-B79F-E4A2CD45DFEC}" type="slidenum">
              <a:rPr lang="en-US" smtClean="0">
                <a:solidFill>
                  <a:srgbClr val="FFFFFF"/>
                </a:solidFill>
              </a:rPr>
              <a:pPr/>
              <a:t>‹#›</a:t>
            </a:fld>
            <a:endParaRPr lang="en-US" dirty="0">
              <a:solidFill>
                <a:srgbClr val="FFFFFF"/>
              </a:solidFill>
            </a:endParaRPr>
          </a:p>
        </p:txBody>
      </p:sp>
      <p:sp>
        <p:nvSpPr>
          <p:cNvPr id="8" name="Picture Placeholder 7"/>
          <p:cNvSpPr>
            <a:spLocks noGrp="1"/>
          </p:cNvSpPr>
          <p:nvPr>
            <p:ph type="pic" sz="quarter" idx="13"/>
          </p:nvPr>
        </p:nvSpPr>
        <p:spPr>
          <a:xfrm>
            <a:off x="951470" y="2224215"/>
            <a:ext cx="4808838" cy="3781297"/>
          </a:xfrm>
          <a:prstGeom prst="rect">
            <a:avLst/>
          </a:prstGeom>
        </p:spPr>
        <p:txBody>
          <a:bodyPr/>
          <a:lstStyle/>
          <a:p>
            <a:r>
              <a:rPr lang="en-US" dirty="0"/>
              <a:t>Click icon to add picture</a:t>
            </a:r>
          </a:p>
        </p:txBody>
      </p:sp>
      <p:sp>
        <p:nvSpPr>
          <p:cNvPr id="3" name="Chart Placeholder 2"/>
          <p:cNvSpPr>
            <a:spLocks noGrp="1"/>
          </p:cNvSpPr>
          <p:nvPr>
            <p:ph type="chart" sz="quarter" idx="14"/>
          </p:nvPr>
        </p:nvSpPr>
        <p:spPr>
          <a:xfrm>
            <a:off x="6449712" y="2224215"/>
            <a:ext cx="2716213" cy="2199333"/>
          </a:xfrm>
          <a:prstGeom prst="rect">
            <a:avLst/>
          </a:prstGeom>
        </p:spPr>
        <p:txBody>
          <a:bodyPr/>
          <a:lstStyle/>
          <a:p>
            <a:r>
              <a:rPr lang="en-US" dirty="0"/>
              <a:t>Click icon to add chart</a:t>
            </a:r>
          </a:p>
        </p:txBody>
      </p:sp>
      <p:sp>
        <p:nvSpPr>
          <p:cNvPr id="5" name="Text Placeholder 4"/>
          <p:cNvSpPr>
            <a:spLocks noGrp="1"/>
          </p:cNvSpPr>
          <p:nvPr>
            <p:ph type="body" sz="quarter" idx="15"/>
          </p:nvPr>
        </p:nvSpPr>
        <p:spPr>
          <a:xfrm>
            <a:off x="6449712" y="4657725"/>
            <a:ext cx="2716513" cy="1347788"/>
          </a:xfrm>
          <a:prstGeom prst="rect">
            <a:avLst/>
          </a:prstGeom>
        </p:spPr>
        <p:txBody>
          <a:bodyPr/>
          <a:lstStyle>
            <a:lvl1pPr marL="0" indent="0">
              <a:buFontTx/>
              <a:buNone/>
              <a:defRPr sz="2400" baseline="0">
                <a:solidFill>
                  <a:schemeClr val="accent4"/>
                </a:solidFill>
              </a:defRPr>
            </a:lvl1pPr>
            <a:lvl2pPr marL="457200" indent="0">
              <a:buFontTx/>
              <a:buNone/>
              <a:defRPr sz="2400" baseline="0">
                <a:solidFill>
                  <a:schemeClr val="accent4"/>
                </a:solidFill>
              </a:defRPr>
            </a:lvl2pPr>
            <a:lvl3pPr marL="914400" indent="0">
              <a:buFontTx/>
              <a:buNone/>
              <a:defRPr sz="2400" baseline="0">
                <a:solidFill>
                  <a:schemeClr val="accent4"/>
                </a:solidFill>
              </a:defRPr>
            </a:lvl3pPr>
            <a:lvl4pPr marL="1371600" indent="0">
              <a:buFontTx/>
              <a:buNone/>
              <a:defRPr sz="2400" baseline="0">
                <a:solidFill>
                  <a:schemeClr val="accent4"/>
                </a:solidFill>
              </a:defRPr>
            </a:lvl4pPr>
            <a:lvl5pPr marL="1828800" indent="0">
              <a:buFontTx/>
              <a:buNone/>
              <a:defRPr sz="2400" baseline="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p:cNvCxnSpPr/>
          <p:nvPr userDrawn="1"/>
        </p:nvCxnSpPr>
        <p:spPr>
          <a:xfrm>
            <a:off x="951470" y="1890585"/>
            <a:ext cx="86868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51470" y="785255"/>
            <a:ext cx="8686800" cy="882907"/>
          </a:xfrm>
          <a:prstGeom prst="rect">
            <a:avLst/>
          </a:prstGeom>
        </p:spPr>
        <p:txBody>
          <a:bodyPr vert="horz" lIns="0" tIns="45720" rIns="91440" bIns="0" rtlCol="0" anchor="b" anchorCtr="0">
            <a:normAutofit/>
          </a:bodyPr>
          <a:lstStyle/>
          <a:p>
            <a:r>
              <a:rPr lang="en-US"/>
              <a:t>Click to edit Master title style</a:t>
            </a:r>
            <a:endParaRPr lang="en-US" dirty="0"/>
          </a:p>
        </p:txBody>
      </p:sp>
    </p:spTree>
    <p:extLst>
      <p:ext uri="{BB962C8B-B14F-4D97-AF65-F5344CB8AC3E}">
        <p14:creationId xmlns:p14="http://schemas.microsoft.com/office/powerpoint/2010/main" val="304292814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27293" y="6356350"/>
            <a:ext cx="2743200" cy="365125"/>
          </a:xfrm>
          <a:prstGeom prst="rect">
            <a:avLst/>
          </a:prstGeom>
        </p:spPr>
        <p:txBody>
          <a:bodyPr/>
          <a:lstStyle/>
          <a:p>
            <a:fld id="{56887884-3E9C-A94A-B79F-E4A2CD45DFEC}" type="slidenum">
              <a:rPr lang="en-US" smtClean="0">
                <a:solidFill>
                  <a:srgbClr val="FFFFFF"/>
                </a:solidFill>
              </a:rPr>
              <a:pPr/>
              <a:t>‹#›</a:t>
            </a:fld>
            <a:endParaRPr lang="en-US" dirty="0">
              <a:solidFill>
                <a:srgbClr val="FFFFFF"/>
              </a:solidFill>
            </a:endParaRPr>
          </a:p>
        </p:txBody>
      </p:sp>
      <p:sp>
        <p:nvSpPr>
          <p:cNvPr id="8" name="Picture Placeholder 7"/>
          <p:cNvSpPr>
            <a:spLocks noGrp="1"/>
          </p:cNvSpPr>
          <p:nvPr>
            <p:ph type="pic" sz="quarter" idx="13"/>
          </p:nvPr>
        </p:nvSpPr>
        <p:spPr>
          <a:xfrm>
            <a:off x="951469" y="1062681"/>
            <a:ext cx="5016845" cy="4942831"/>
          </a:xfrm>
          <a:prstGeom prst="rect">
            <a:avLst/>
          </a:prstGeom>
        </p:spPr>
        <p:txBody>
          <a:bodyPr/>
          <a:lstStyle/>
          <a:p>
            <a:r>
              <a:rPr lang="en-US" dirty="0"/>
              <a:t>Click icon to add picture</a:t>
            </a:r>
          </a:p>
        </p:txBody>
      </p:sp>
      <p:sp>
        <p:nvSpPr>
          <p:cNvPr id="5" name="Text Placeholder 4"/>
          <p:cNvSpPr>
            <a:spLocks noGrp="1"/>
          </p:cNvSpPr>
          <p:nvPr>
            <p:ph type="body" sz="quarter" idx="15"/>
          </p:nvPr>
        </p:nvSpPr>
        <p:spPr>
          <a:xfrm>
            <a:off x="6413157" y="1062681"/>
            <a:ext cx="2753068" cy="4942832"/>
          </a:xfrm>
          <a:prstGeom prst="rect">
            <a:avLst/>
          </a:prstGeom>
        </p:spPr>
        <p:txBody>
          <a:bodyPr anchor="ctr" anchorCtr="0"/>
          <a:lstStyle>
            <a:lvl1pPr marL="0" indent="0">
              <a:buFontTx/>
              <a:buNone/>
              <a:defRPr sz="2400" baseline="0">
                <a:solidFill>
                  <a:schemeClr val="accent4"/>
                </a:solidFill>
              </a:defRPr>
            </a:lvl1pPr>
            <a:lvl2pPr marL="457200" indent="0">
              <a:buFontTx/>
              <a:buNone/>
              <a:defRPr sz="2400" baseline="0">
                <a:solidFill>
                  <a:schemeClr val="accent4"/>
                </a:solidFill>
              </a:defRPr>
            </a:lvl2pPr>
            <a:lvl3pPr marL="914400" indent="0">
              <a:buFontTx/>
              <a:buNone/>
              <a:defRPr sz="2400" baseline="0">
                <a:solidFill>
                  <a:schemeClr val="accent4"/>
                </a:solidFill>
              </a:defRPr>
            </a:lvl3pPr>
            <a:lvl4pPr marL="1371600" indent="0">
              <a:buFontTx/>
              <a:buNone/>
              <a:defRPr sz="2400" baseline="0">
                <a:solidFill>
                  <a:schemeClr val="accent4"/>
                </a:solidFill>
              </a:defRPr>
            </a:lvl4pPr>
            <a:lvl5pPr marL="1828800" indent="0">
              <a:buFontTx/>
              <a:buNone/>
              <a:defRPr sz="2400" baseline="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088482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27293" y="6356350"/>
            <a:ext cx="2743200" cy="365125"/>
          </a:xfrm>
          <a:prstGeom prst="rect">
            <a:avLst/>
          </a:prstGeom>
        </p:spPr>
        <p:txBody>
          <a:bodyPr/>
          <a:lstStyle/>
          <a:p>
            <a:fld id="{56887884-3E9C-A94A-B79F-E4A2CD45DFEC}" type="slidenum">
              <a:rPr lang="en-US" smtClean="0">
                <a:solidFill>
                  <a:srgbClr val="FFFFFF"/>
                </a:solidFill>
              </a:rPr>
              <a:pPr/>
              <a:t>‹#›</a:t>
            </a:fld>
            <a:endParaRPr lang="en-US" dirty="0">
              <a:solidFill>
                <a:srgbClr val="FFFFFF"/>
              </a:solidFill>
            </a:endParaRPr>
          </a:p>
        </p:txBody>
      </p:sp>
      <p:sp>
        <p:nvSpPr>
          <p:cNvPr id="8" name="Picture Placeholder 7"/>
          <p:cNvSpPr>
            <a:spLocks noGrp="1"/>
          </p:cNvSpPr>
          <p:nvPr>
            <p:ph type="pic" sz="quarter" idx="13"/>
          </p:nvPr>
        </p:nvSpPr>
        <p:spPr>
          <a:xfrm>
            <a:off x="951470" y="2113009"/>
            <a:ext cx="8662430" cy="3892504"/>
          </a:xfrm>
          <a:prstGeom prst="rect">
            <a:avLst/>
          </a:prstGeom>
        </p:spPr>
        <p:txBody>
          <a:bodyPr/>
          <a:lstStyle/>
          <a:p>
            <a:r>
              <a:rPr lang="en-US" dirty="0"/>
              <a:t>Click icon to add picture</a:t>
            </a:r>
          </a:p>
        </p:txBody>
      </p:sp>
      <p:cxnSp>
        <p:nvCxnSpPr>
          <p:cNvPr id="13" name="Straight Connector 12"/>
          <p:cNvCxnSpPr/>
          <p:nvPr userDrawn="1"/>
        </p:nvCxnSpPr>
        <p:spPr>
          <a:xfrm>
            <a:off x="951470" y="1890585"/>
            <a:ext cx="86868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951470" y="785255"/>
            <a:ext cx="8686800" cy="882907"/>
          </a:xfrm>
          <a:prstGeom prst="rect">
            <a:avLst/>
          </a:prstGeom>
        </p:spPr>
        <p:txBody>
          <a:bodyPr vert="horz" lIns="0" tIns="45720" rIns="91440" bIns="0" rtlCol="0" anchor="b" anchorCtr="0">
            <a:normAutofit/>
          </a:bodyPr>
          <a:lstStyle/>
          <a:p>
            <a:r>
              <a:rPr lang="en-US"/>
              <a:t>Click to edit Master title style</a:t>
            </a:r>
            <a:endParaRPr lang="en-US" dirty="0"/>
          </a:p>
        </p:txBody>
      </p:sp>
    </p:spTree>
    <p:extLst>
      <p:ext uri="{BB962C8B-B14F-4D97-AF65-F5344CB8AC3E}">
        <p14:creationId xmlns:p14="http://schemas.microsoft.com/office/powerpoint/2010/main" val="3550268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p:cNvCxnSpPr/>
          <p:nvPr userDrawn="1"/>
        </p:nvCxnSpPr>
        <p:spPr>
          <a:xfrm>
            <a:off x="951470" y="3791337"/>
            <a:ext cx="8686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0" hasCustomPrompt="1"/>
          </p:nvPr>
        </p:nvSpPr>
        <p:spPr>
          <a:xfrm>
            <a:off x="951470" y="4096264"/>
            <a:ext cx="8648700" cy="1736725"/>
          </a:xfrm>
          <a:prstGeom prst="rect">
            <a:avLst/>
          </a:prstGeom>
        </p:spPr>
        <p:txBody>
          <a:bodyPr lIns="0"/>
          <a:lstStyle>
            <a:lvl1pPr marL="0" indent="0">
              <a:buFontTx/>
              <a:buNone/>
              <a:defRPr sz="2000" b="0" i="1" baseline="0">
                <a:solidFill>
                  <a:schemeClr val="bg1"/>
                </a:solidFill>
              </a:defRPr>
            </a:lvl1pPr>
          </a:lstStyle>
          <a:p>
            <a:pPr lvl="0"/>
            <a:r>
              <a:rPr lang="en-US" dirty="0"/>
              <a:t>Click to edit subtitle</a:t>
            </a:r>
          </a:p>
        </p:txBody>
      </p:sp>
      <p:sp>
        <p:nvSpPr>
          <p:cNvPr id="9" name="Title Placeholder 1"/>
          <p:cNvSpPr>
            <a:spLocks noGrp="1"/>
          </p:cNvSpPr>
          <p:nvPr>
            <p:ph type="title" hasCustomPrompt="1"/>
          </p:nvPr>
        </p:nvSpPr>
        <p:spPr>
          <a:xfrm>
            <a:off x="951470" y="1606376"/>
            <a:ext cx="8021595" cy="2063580"/>
          </a:xfrm>
          <a:prstGeom prst="rect">
            <a:avLst/>
          </a:prstGeom>
        </p:spPr>
        <p:txBody>
          <a:bodyPr vert="horz" lIns="0" tIns="45720" rIns="91440" bIns="45720" rtlCol="0" anchor="b" anchorCtr="0">
            <a:normAutofit/>
          </a:bodyPr>
          <a:lstStyle>
            <a:lvl1pPr>
              <a:defRPr sz="4400" cap="all" spc="100" baseline="0">
                <a:solidFill>
                  <a:schemeClr val="bg1"/>
                </a:solidFill>
              </a:defRPr>
            </a:lvl1pPr>
          </a:lstStyle>
          <a:p>
            <a:r>
              <a:rPr lang="en-US" dirty="0"/>
              <a:t>Click to edit SECTION HEADER TITLE</a:t>
            </a:r>
          </a:p>
        </p:txBody>
      </p:sp>
    </p:spTree>
    <p:extLst>
      <p:ext uri="{BB962C8B-B14F-4D97-AF65-F5344CB8AC3E}">
        <p14:creationId xmlns:p14="http://schemas.microsoft.com/office/powerpoint/2010/main" val="144142717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27293" y="6356350"/>
            <a:ext cx="2743200" cy="365125"/>
          </a:xfrm>
          <a:prstGeom prst="rect">
            <a:avLst/>
          </a:prstGeom>
        </p:spPr>
        <p:txBody>
          <a:bodyPr/>
          <a:lstStyle/>
          <a:p>
            <a:fld id="{56887884-3E9C-A94A-B79F-E4A2CD45DFEC}" type="slidenum">
              <a:rPr lang="en-US" smtClean="0">
                <a:solidFill>
                  <a:srgbClr val="FFFFFF"/>
                </a:solidFill>
              </a:rPr>
              <a:pPr/>
              <a:t>‹#›</a:t>
            </a:fld>
            <a:endParaRPr lang="en-US" dirty="0">
              <a:solidFill>
                <a:srgbClr val="FFFFFF"/>
              </a:solidFill>
            </a:endParaRPr>
          </a:p>
        </p:txBody>
      </p:sp>
      <p:sp>
        <p:nvSpPr>
          <p:cNvPr id="8" name="Picture Placeholder 7"/>
          <p:cNvSpPr>
            <a:spLocks noGrp="1"/>
          </p:cNvSpPr>
          <p:nvPr>
            <p:ph type="pic" sz="quarter" idx="13"/>
          </p:nvPr>
        </p:nvSpPr>
        <p:spPr>
          <a:xfrm>
            <a:off x="838200" y="939114"/>
            <a:ext cx="8775700" cy="5066399"/>
          </a:xfrm>
          <a:prstGeom prst="rect">
            <a:avLst/>
          </a:prstGeom>
        </p:spPr>
        <p:txBody>
          <a:bodyPr/>
          <a:lstStyle/>
          <a:p>
            <a:r>
              <a:rPr lang="en-US" dirty="0"/>
              <a:t>Click icon to add picture</a:t>
            </a:r>
          </a:p>
        </p:txBody>
      </p:sp>
    </p:spTree>
    <p:extLst>
      <p:ext uri="{BB962C8B-B14F-4D97-AF65-F5344CB8AC3E}">
        <p14:creationId xmlns:p14="http://schemas.microsoft.com/office/powerpoint/2010/main" val="181550978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27293" y="6356350"/>
            <a:ext cx="2743200" cy="365125"/>
          </a:xfrm>
          <a:prstGeom prst="rect">
            <a:avLst/>
          </a:prstGeom>
        </p:spPr>
        <p:txBody>
          <a:bodyPr/>
          <a:lstStyle/>
          <a:p>
            <a:fld id="{56887884-3E9C-A94A-B79F-E4A2CD45DFEC}" type="slidenum">
              <a:rPr lang="en-US" smtClean="0">
                <a:solidFill>
                  <a:srgbClr val="FFFFFF"/>
                </a:solidFill>
              </a:rPr>
              <a:pPr/>
              <a:t>‹#›</a:t>
            </a:fld>
            <a:endParaRPr lang="en-US" dirty="0">
              <a:solidFill>
                <a:srgbClr val="FFFFFF"/>
              </a:solidFill>
            </a:endParaRPr>
          </a:p>
        </p:txBody>
      </p:sp>
      <p:sp>
        <p:nvSpPr>
          <p:cNvPr id="8" name="Picture Placeholder 7"/>
          <p:cNvSpPr>
            <a:spLocks noGrp="1"/>
          </p:cNvSpPr>
          <p:nvPr>
            <p:ph type="pic" sz="quarter" idx="13"/>
          </p:nvPr>
        </p:nvSpPr>
        <p:spPr>
          <a:xfrm>
            <a:off x="951470" y="2113009"/>
            <a:ext cx="4129089" cy="3447532"/>
          </a:xfrm>
          <a:prstGeom prst="rect">
            <a:avLst/>
          </a:prstGeom>
        </p:spPr>
        <p:txBody>
          <a:bodyPr/>
          <a:lstStyle/>
          <a:p>
            <a:r>
              <a:rPr lang="en-US" dirty="0"/>
              <a:t>Click icon to add picture</a:t>
            </a:r>
          </a:p>
        </p:txBody>
      </p:sp>
      <p:sp>
        <p:nvSpPr>
          <p:cNvPr id="7" name="Picture Placeholder 7"/>
          <p:cNvSpPr>
            <a:spLocks noGrp="1"/>
          </p:cNvSpPr>
          <p:nvPr>
            <p:ph type="pic" sz="quarter" idx="14"/>
          </p:nvPr>
        </p:nvSpPr>
        <p:spPr>
          <a:xfrm>
            <a:off x="5509054" y="2113009"/>
            <a:ext cx="4129089" cy="3447532"/>
          </a:xfrm>
          <a:prstGeom prst="rect">
            <a:avLst/>
          </a:prstGeom>
        </p:spPr>
        <p:txBody>
          <a:bodyPr/>
          <a:lstStyle/>
          <a:p>
            <a:r>
              <a:rPr lang="en-US" dirty="0"/>
              <a:t>Click icon to add picture</a:t>
            </a:r>
          </a:p>
        </p:txBody>
      </p:sp>
      <p:sp>
        <p:nvSpPr>
          <p:cNvPr id="4" name="Text Placeholder 3"/>
          <p:cNvSpPr>
            <a:spLocks noGrp="1"/>
          </p:cNvSpPr>
          <p:nvPr>
            <p:ph type="body" sz="quarter" idx="15"/>
          </p:nvPr>
        </p:nvSpPr>
        <p:spPr>
          <a:xfrm>
            <a:off x="951471" y="5695950"/>
            <a:ext cx="4129088" cy="439738"/>
          </a:xfrm>
          <a:prstGeom prst="rect">
            <a:avLst/>
          </a:prstGeom>
        </p:spPr>
        <p:txBody>
          <a:bodyPr/>
          <a:lstStyle>
            <a:lvl1pPr marL="0" indent="0">
              <a:buFontTx/>
              <a:buNone/>
              <a:defRPr sz="1200" b="0" i="1" baseline="0">
                <a:solidFill>
                  <a:schemeClr val="accent5"/>
                </a:solidFill>
              </a:defRPr>
            </a:lvl1pPr>
          </a:lstStyle>
          <a:p>
            <a:pPr lvl="0"/>
            <a:r>
              <a:rPr lang="en-US"/>
              <a:t>Click to edit Master text styles</a:t>
            </a:r>
          </a:p>
        </p:txBody>
      </p:sp>
      <p:sp>
        <p:nvSpPr>
          <p:cNvPr id="10" name="Text Placeholder 3"/>
          <p:cNvSpPr>
            <a:spLocks noGrp="1"/>
          </p:cNvSpPr>
          <p:nvPr>
            <p:ph type="body" sz="quarter" idx="16"/>
          </p:nvPr>
        </p:nvSpPr>
        <p:spPr>
          <a:xfrm>
            <a:off x="5484469" y="5695950"/>
            <a:ext cx="4129088" cy="439738"/>
          </a:xfrm>
          <a:prstGeom prst="rect">
            <a:avLst/>
          </a:prstGeom>
        </p:spPr>
        <p:txBody>
          <a:bodyPr/>
          <a:lstStyle>
            <a:lvl1pPr marL="0" indent="0">
              <a:buFontTx/>
              <a:buNone/>
              <a:defRPr sz="1200" b="0" i="1" baseline="0">
                <a:solidFill>
                  <a:schemeClr val="accent5"/>
                </a:solidFill>
              </a:defRPr>
            </a:lvl1pPr>
          </a:lstStyle>
          <a:p>
            <a:pPr lvl="0"/>
            <a:r>
              <a:rPr lang="en-US"/>
              <a:t>Click to edit Master text styles</a:t>
            </a:r>
          </a:p>
        </p:txBody>
      </p:sp>
      <p:cxnSp>
        <p:nvCxnSpPr>
          <p:cNvPr id="12" name="Straight Connector 11"/>
          <p:cNvCxnSpPr/>
          <p:nvPr userDrawn="1"/>
        </p:nvCxnSpPr>
        <p:spPr>
          <a:xfrm>
            <a:off x="951470" y="1890585"/>
            <a:ext cx="86868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51470" y="785255"/>
            <a:ext cx="8686800" cy="882907"/>
          </a:xfrm>
          <a:prstGeom prst="rect">
            <a:avLst/>
          </a:prstGeom>
        </p:spPr>
        <p:txBody>
          <a:bodyPr vert="horz" lIns="0" tIns="45720" rIns="91440" bIns="0" rtlCol="0" anchor="b" anchorCtr="0">
            <a:normAutofit/>
          </a:bodyPr>
          <a:lstStyle/>
          <a:p>
            <a:r>
              <a:rPr lang="en-US"/>
              <a:t>Click to edit Master title style</a:t>
            </a:r>
            <a:endParaRPr lang="en-US" dirty="0"/>
          </a:p>
        </p:txBody>
      </p:sp>
    </p:spTree>
    <p:extLst>
      <p:ext uri="{BB962C8B-B14F-4D97-AF65-F5344CB8AC3E}">
        <p14:creationId xmlns:p14="http://schemas.microsoft.com/office/powerpoint/2010/main" val="115604411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9327293" y="6356350"/>
            <a:ext cx="2743200" cy="365125"/>
          </a:xfrm>
          <a:prstGeom prst="rect">
            <a:avLst/>
          </a:prstGeom>
        </p:spPr>
        <p:txBody>
          <a:bodyPr/>
          <a:lstStyle/>
          <a:p>
            <a:fld id="{56887884-3E9C-A94A-B79F-E4A2CD45DFEC}" type="slidenum">
              <a:rPr lang="en-US" smtClean="0">
                <a:solidFill>
                  <a:srgbClr val="FFFFFF"/>
                </a:solidFill>
              </a:rPr>
              <a:pPr/>
              <a:t>‹#›</a:t>
            </a:fld>
            <a:endParaRPr lang="en-US" dirty="0">
              <a:solidFill>
                <a:srgbClr val="FFFFFF"/>
              </a:solidFill>
            </a:endParaRPr>
          </a:p>
        </p:txBody>
      </p:sp>
      <p:sp>
        <p:nvSpPr>
          <p:cNvPr id="6" name="Chart Placeholder 5"/>
          <p:cNvSpPr>
            <a:spLocks noGrp="1"/>
          </p:cNvSpPr>
          <p:nvPr>
            <p:ph type="chart" sz="quarter" idx="11"/>
          </p:nvPr>
        </p:nvSpPr>
        <p:spPr>
          <a:xfrm>
            <a:off x="951470" y="2273643"/>
            <a:ext cx="2940908" cy="2780271"/>
          </a:xfrm>
          <a:prstGeom prst="rect">
            <a:avLst/>
          </a:prstGeom>
        </p:spPr>
        <p:txBody>
          <a:bodyPr/>
          <a:lstStyle/>
          <a:p>
            <a:r>
              <a:rPr lang="en-US" dirty="0"/>
              <a:t>Click icon to add chart</a:t>
            </a:r>
          </a:p>
        </p:txBody>
      </p:sp>
      <p:sp>
        <p:nvSpPr>
          <p:cNvPr id="7" name="Chart Placeholder 5"/>
          <p:cNvSpPr>
            <a:spLocks noGrp="1"/>
          </p:cNvSpPr>
          <p:nvPr>
            <p:ph type="chart" sz="quarter" idx="12"/>
          </p:nvPr>
        </p:nvSpPr>
        <p:spPr>
          <a:xfrm>
            <a:off x="4201297" y="2273643"/>
            <a:ext cx="5436972" cy="2780271"/>
          </a:xfrm>
          <a:prstGeom prst="rect">
            <a:avLst/>
          </a:prstGeom>
        </p:spPr>
        <p:txBody>
          <a:bodyPr/>
          <a:lstStyle/>
          <a:p>
            <a:r>
              <a:rPr lang="en-US" dirty="0"/>
              <a:t>Click icon to add chart</a:t>
            </a:r>
          </a:p>
        </p:txBody>
      </p:sp>
      <p:sp>
        <p:nvSpPr>
          <p:cNvPr id="10" name="Text Placeholder 3"/>
          <p:cNvSpPr>
            <a:spLocks noGrp="1"/>
          </p:cNvSpPr>
          <p:nvPr>
            <p:ph type="body" sz="quarter" idx="15"/>
          </p:nvPr>
        </p:nvSpPr>
        <p:spPr>
          <a:xfrm>
            <a:off x="951470" y="5197131"/>
            <a:ext cx="4129088" cy="439738"/>
          </a:xfrm>
          <a:prstGeom prst="rect">
            <a:avLst/>
          </a:prstGeom>
        </p:spPr>
        <p:txBody>
          <a:bodyPr/>
          <a:lstStyle>
            <a:lvl1pPr marL="0" indent="0">
              <a:buFontTx/>
              <a:buNone/>
              <a:defRPr sz="1600" b="0" i="1" baseline="0">
                <a:solidFill>
                  <a:schemeClr val="accent4"/>
                </a:solidFill>
              </a:defRPr>
            </a:lvl1pPr>
          </a:lstStyle>
          <a:p>
            <a:pPr lvl="0"/>
            <a:r>
              <a:rPr lang="en-US"/>
              <a:t>Click to edit Master text styles</a:t>
            </a:r>
          </a:p>
        </p:txBody>
      </p:sp>
      <p:cxnSp>
        <p:nvCxnSpPr>
          <p:cNvPr id="11" name="Straight Connector 10"/>
          <p:cNvCxnSpPr/>
          <p:nvPr userDrawn="1"/>
        </p:nvCxnSpPr>
        <p:spPr>
          <a:xfrm>
            <a:off x="951470" y="1890585"/>
            <a:ext cx="86868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itle Placeholder 1"/>
          <p:cNvSpPr>
            <a:spLocks noGrp="1"/>
          </p:cNvSpPr>
          <p:nvPr>
            <p:ph type="title"/>
          </p:nvPr>
        </p:nvSpPr>
        <p:spPr>
          <a:xfrm>
            <a:off x="951470" y="785255"/>
            <a:ext cx="8686800" cy="882907"/>
          </a:xfrm>
          <a:prstGeom prst="rect">
            <a:avLst/>
          </a:prstGeom>
        </p:spPr>
        <p:txBody>
          <a:bodyPr vert="horz" lIns="0" tIns="45720" rIns="91440" bIns="0" rtlCol="0" anchor="b" anchorCtr="0">
            <a:normAutofit/>
          </a:bodyPr>
          <a:lstStyle/>
          <a:p>
            <a:r>
              <a:rPr lang="en-US"/>
              <a:t>Click to edit Master title style</a:t>
            </a:r>
            <a:endParaRPr lang="en-US" dirty="0"/>
          </a:p>
        </p:txBody>
      </p:sp>
    </p:spTree>
    <p:extLst>
      <p:ext uri="{BB962C8B-B14F-4D97-AF65-F5344CB8AC3E}">
        <p14:creationId xmlns:p14="http://schemas.microsoft.com/office/powerpoint/2010/main" val="1694589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9327293" y="6356350"/>
            <a:ext cx="2743200" cy="365125"/>
          </a:xfrm>
          <a:prstGeom prst="rect">
            <a:avLst/>
          </a:prstGeom>
        </p:spPr>
        <p:txBody>
          <a:bodyPr/>
          <a:lstStyle/>
          <a:p>
            <a:fld id="{56887884-3E9C-A94A-B79F-E4A2CD45DFE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23008652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3431058" y="0"/>
            <a:ext cx="8760942" cy="6017742"/>
          </a:xfrm>
          <a:prstGeom prst="rect">
            <a:avLst/>
          </a:prstGeom>
        </p:spPr>
        <p:txBody>
          <a:bodyPr/>
          <a:lstStyle/>
          <a:p>
            <a:r>
              <a:rPr lang="en-US" dirty="0"/>
              <a:t>Click icon to add picture</a:t>
            </a:r>
          </a:p>
        </p:txBody>
      </p:sp>
      <p:sp>
        <p:nvSpPr>
          <p:cNvPr id="14" name="Slide Number Placeholder 5"/>
          <p:cNvSpPr>
            <a:spLocks noGrp="1"/>
          </p:cNvSpPr>
          <p:nvPr>
            <p:ph type="sldNum" sz="quarter" idx="17"/>
          </p:nvPr>
        </p:nvSpPr>
        <p:spPr>
          <a:xfrm>
            <a:off x="10194326" y="6232783"/>
            <a:ext cx="949412" cy="415153"/>
          </a:xfrm>
          <a:prstGeom prst="rect">
            <a:avLst/>
          </a:prstGeom>
        </p:spPr>
        <p:txBody>
          <a:bodyPr rIns="0" anchor="ctr" anchorCtr="0"/>
          <a:lstStyle>
            <a:lvl1pPr algn="r">
              <a:defRPr sz="1500" cap="all" baseline="0">
                <a:solidFill>
                  <a:schemeClr val="bg1">
                    <a:lumMod val="50000"/>
                  </a:schemeClr>
                </a:solidFill>
                <a:latin typeface="Georgia" charset="0"/>
              </a:defRPr>
            </a:lvl1pPr>
          </a:lstStyle>
          <a:p>
            <a:fld id="{DA1D2BFB-06B5-E64F-A443-551E2A6DDCB6}" type="slidenum">
              <a:rPr lang="en-US" smtClean="0">
                <a:solidFill>
                  <a:srgbClr val="FFFFFF">
                    <a:lumMod val="50000"/>
                  </a:srgbClr>
                </a:solidFill>
              </a:rPr>
              <a:pPr/>
              <a:t>‹#›</a:t>
            </a:fld>
            <a:endParaRPr lang="en-US" dirty="0">
              <a:solidFill>
                <a:srgbClr val="FFFFFF">
                  <a:lumMod val="50000"/>
                </a:srgbClr>
              </a:solidFill>
            </a:endParaRP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29626" y="6195712"/>
            <a:ext cx="469931" cy="493546"/>
          </a:xfrm>
          <a:prstGeom prst="rect">
            <a:avLst/>
          </a:prstGeom>
        </p:spPr>
      </p:pic>
      <p:cxnSp>
        <p:nvCxnSpPr>
          <p:cNvPr id="16" name="Straight Connector 15"/>
          <p:cNvCxnSpPr/>
          <p:nvPr userDrawn="1"/>
        </p:nvCxnSpPr>
        <p:spPr>
          <a:xfrm>
            <a:off x="11292018"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0" y="6017742"/>
            <a:ext cx="12192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Text Placeholder 2"/>
          <p:cNvSpPr>
            <a:spLocks noGrp="1"/>
          </p:cNvSpPr>
          <p:nvPr>
            <p:ph type="body" sz="quarter" idx="18"/>
          </p:nvPr>
        </p:nvSpPr>
        <p:spPr>
          <a:xfrm>
            <a:off x="554274" y="556055"/>
            <a:ext cx="2322513" cy="4905632"/>
          </a:xfrm>
          <a:prstGeom prst="rect">
            <a:avLst/>
          </a:prstGeom>
        </p:spPr>
        <p:txBody>
          <a:bodyPr anchor="ctr" anchorCtr="0"/>
          <a:lstStyle>
            <a:lvl1pPr marL="0" indent="0">
              <a:buFontTx/>
              <a:buNone/>
              <a:defRPr sz="1800" baseline="0">
                <a:solidFill>
                  <a:schemeClr val="accent4"/>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7119783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015948" y="1688605"/>
            <a:ext cx="6339016" cy="2063580"/>
          </a:xfrm>
          <a:prstGeom prst="rect">
            <a:avLst/>
          </a:prstGeom>
        </p:spPr>
        <p:txBody>
          <a:bodyPr vert="horz" lIns="0" tIns="45720" rIns="91440" bIns="45720" rtlCol="0" anchor="b" anchorCtr="0">
            <a:normAutofit/>
          </a:bodyPr>
          <a:lstStyle>
            <a:lvl1pPr>
              <a:defRPr sz="4400" cap="all" spc="100" baseline="0">
                <a:solidFill>
                  <a:schemeClr val="accent4"/>
                </a:solidFill>
              </a:defRPr>
            </a:lvl1pPr>
          </a:lstStyle>
          <a:p>
            <a:r>
              <a:rPr lang="en-US" dirty="0"/>
              <a:t>Click to PRESENTATION title style</a:t>
            </a:r>
          </a:p>
        </p:txBody>
      </p:sp>
      <p:cxnSp>
        <p:nvCxnSpPr>
          <p:cNvPr id="5" name="Straight Connector 4"/>
          <p:cNvCxnSpPr/>
          <p:nvPr userDrawn="1"/>
        </p:nvCxnSpPr>
        <p:spPr>
          <a:xfrm flipV="1">
            <a:off x="3682314" y="1310908"/>
            <a:ext cx="0" cy="4039567"/>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 Placeholder 7"/>
          <p:cNvSpPr>
            <a:spLocks noGrp="1"/>
          </p:cNvSpPr>
          <p:nvPr>
            <p:ph type="body" sz="quarter" idx="11"/>
          </p:nvPr>
        </p:nvSpPr>
        <p:spPr>
          <a:xfrm>
            <a:off x="4015948" y="3906837"/>
            <a:ext cx="5843716" cy="1736725"/>
          </a:xfrm>
          <a:prstGeom prst="rect">
            <a:avLst/>
          </a:prstGeom>
        </p:spPr>
        <p:txBody>
          <a:bodyPr lIns="0"/>
          <a:lstStyle>
            <a:lvl1pPr marL="0" indent="0">
              <a:buFontTx/>
              <a:buNone/>
              <a:defRPr sz="2000" b="0" i="1" baseline="0">
                <a:solidFill>
                  <a:schemeClr val="accent1"/>
                </a:solidFill>
              </a:defRPr>
            </a:lvl1pPr>
          </a:lstStyle>
          <a:p>
            <a:pPr lvl="0"/>
            <a:r>
              <a:rPr lang="en-US"/>
              <a:t>Click to edit Master text styles</a:t>
            </a: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4675" y="2019300"/>
            <a:ext cx="3020568" cy="2795016"/>
          </a:xfrm>
          <a:prstGeom prst="rect">
            <a:avLst/>
          </a:prstGeom>
        </p:spPr>
      </p:pic>
    </p:spTree>
    <p:extLst>
      <p:ext uri="{BB962C8B-B14F-4D97-AF65-F5344CB8AC3E}">
        <p14:creationId xmlns:p14="http://schemas.microsoft.com/office/powerpoint/2010/main" val="323615602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951470" y="509428"/>
            <a:ext cx="8021595" cy="2063580"/>
          </a:xfrm>
          <a:prstGeom prst="rect">
            <a:avLst/>
          </a:prstGeom>
        </p:spPr>
        <p:txBody>
          <a:bodyPr vert="horz" lIns="0" tIns="45720" rIns="91440" bIns="45720" rtlCol="0" anchor="b" anchorCtr="0">
            <a:normAutofit/>
          </a:bodyPr>
          <a:lstStyle>
            <a:lvl1pPr>
              <a:defRPr sz="4400" cap="all" spc="100" baseline="0">
                <a:solidFill>
                  <a:schemeClr val="accent4"/>
                </a:solidFill>
              </a:defRPr>
            </a:lvl1pPr>
          </a:lstStyle>
          <a:p>
            <a:r>
              <a:rPr lang="en-US" dirty="0"/>
              <a:t>Click to edit PRESENTATION TITLE</a:t>
            </a:r>
          </a:p>
        </p:txBody>
      </p:sp>
      <p:cxnSp>
        <p:nvCxnSpPr>
          <p:cNvPr id="8" name="Straight Connector 7"/>
          <p:cNvCxnSpPr/>
          <p:nvPr userDrawn="1"/>
        </p:nvCxnSpPr>
        <p:spPr>
          <a:xfrm>
            <a:off x="951470" y="2694389"/>
            <a:ext cx="86868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 Placeholder 7"/>
          <p:cNvSpPr>
            <a:spLocks noGrp="1"/>
          </p:cNvSpPr>
          <p:nvPr>
            <p:ph type="body" sz="quarter" idx="10" hasCustomPrompt="1"/>
          </p:nvPr>
        </p:nvSpPr>
        <p:spPr>
          <a:xfrm>
            <a:off x="951470" y="2999316"/>
            <a:ext cx="8648700" cy="1736725"/>
          </a:xfrm>
          <a:prstGeom prst="rect">
            <a:avLst/>
          </a:prstGeom>
        </p:spPr>
        <p:txBody>
          <a:bodyPr lIns="0"/>
          <a:lstStyle>
            <a:lvl1pPr marL="0" indent="0">
              <a:buFontTx/>
              <a:buNone/>
              <a:defRPr sz="2000" b="0" i="1" baseline="0">
                <a:solidFill>
                  <a:schemeClr val="accent1"/>
                </a:solidFill>
              </a:defRPr>
            </a:lvl1pPr>
          </a:lstStyle>
          <a:p>
            <a:pPr lvl="0"/>
            <a:r>
              <a:rPr lang="en-US" dirty="0"/>
              <a:t>Click to edit subtitle</a:t>
            </a:r>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0114" y="5326144"/>
            <a:ext cx="4630339" cy="915558"/>
          </a:xfrm>
          <a:prstGeom prst="rect">
            <a:avLst/>
          </a:prstGeom>
        </p:spPr>
      </p:pic>
    </p:spTree>
    <p:extLst>
      <p:ext uri="{BB962C8B-B14F-4D97-AF65-F5344CB8AC3E}">
        <p14:creationId xmlns:p14="http://schemas.microsoft.com/office/powerpoint/2010/main" val="334866518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KD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62512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015948" y="1688605"/>
            <a:ext cx="6339016" cy="2063580"/>
          </a:xfrm>
          <a:prstGeom prst="rect">
            <a:avLst/>
          </a:prstGeom>
        </p:spPr>
        <p:txBody>
          <a:bodyPr vert="horz" lIns="0" tIns="45720" rIns="91440" bIns="45720" rtlCol="0" anchor="b" anchorCtr="0">
            <a:normAutofit/>
          </a:bodyPr>
          <a:lstStyle>
            <a:lvl1pPr>
              <a:defRPr sz="4400" cap="all" spc="100" baseline="0">
                <a:solidFill>
                  <a:schemeClr val="accent4"/>
                </a:solidFill>
              </a:defRPr>
            </a:lvl1pPr>
          </a:lstStyle>
          <a:p>
            <a:r>
              <a:rPr lang="en-US" dirty="0"/>
              <a:t>Click to PRESENTATION title style</a:t>
            </a:r>
          </a:p>
        </p:txBody>
      </p:sp>
      <p:cxnSp>
        <p:nvCxnSpPr>
          <p:cNvPr id="5" name="Straight Connector 4"/>
          <p:cNvCxnSpPr/>
          <p:nvPr userDrawn="1"/>
        </p:nvCxnSpPr>
        <p:spPr>
          <a:xfrm flipV="1">
            <a:off x="3682314" y="1310908"/>
            <a:ext cx="0" cy="4039567"/>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 Placeholder 7"/>
          <p:cNvSpPr>
            <a:spLocks noGrp="1"/>
          </p:cNvSpPr>
          <p:nvPr>
            <p:ph type="body" sz="quarter" idx="11"/>
          </p:nvPr>
        </p:nvSpPr>
        <p:spPr>
          <a:xfrm>
            <a:off x="4015948" y="3906837"/>
            <a:ext cx="5843716" cy="1736725"/>
          </a:xfrm>
          <a:prstGeom prst="rect">
            <a:avLst/>
          </a:prstGeom>
        </p:spPr>
        <p:txBody>
          <a:bodyPr lIns="0"/>
          <a:lstStyle>
            <a:lvl1pPr marL="0" indent="0">
              <a:buFontTx/>
              <a:buNone/>
              <a:defRPr sz="2000" b="0" i="1" baseline="0">
                <a:solidFill>
                  <a:schemeClr val="accent1"/>
                </a:solidFill>
              </a:defRPr>
            </a:lvl1pPr>
          </a:lstStyle>
          <a:p>
            <a:pPr lvl="0"/>
            <a:r>
              <a:rPr lang="en-US"/>
              <a:t>Click to edit Master text styles</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4675" y="2019300"/>
            <a:ext cx="3020568" cy="2795016"/>
          </a:xfrm>
          <a:prstGeom prst="rect">
            <a:avLst/>
          </a:prstGeom>
        </p:spPr>
      </p:pic>
    </p:spTree>
    <p:extLst>
      <p:ext uri="{BB962C8B-B14F-4D97-AF65-F5344CB8AC3E}">
        <p14:creationId xmlns:p14="http://schemas.microsoft.com/office/powerpoint/2010/main" val="82987283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951470" y="509428"/>
            <a:ext cx="8021595" cy="2063580"/>
          </a:xfrm>
          <a:prstGeom prst="rect">
            <a:avLst/>
          </a:prstGeom>
        </p:spPr>
        <p:txBody>
          <a:bodyPr vert="horz" lIns="0" tIns="45720" rIns="91440" bIns="45720" rtlCol="0" anchor="b" anchorCtr="0">
            <a:normAutofit/>
          </a:bodyPr>
          <a:lstStyle>
            <a:lvl1pPr>
              <a:defRPr sz="4400" cap="all" spc="100" baseline="0">
                <a:solidFill>
                  <a:schemeClr val="accent4"/>
                </a:solidFill>
              </a:defRPr>
            </a:lvl1pPr>
          </a:lstStyle>
          <a:p>
            <a:r>
              <a:rPr lang="en-US" dirty="0"/>
              <a:t>Click to edit PRESENTATION TITLE</a:t>
            </a:r>
          </a:p>
        </p:txBody>
      </p:sp>
      <p:cxnSp>
        <p:nvCxnSpPr>
          <p:cNvPr id="8" name="Straight Connector 7"/>
          <p:cNvCxnSpPr/>
          <p:nvPr userDrawn="1"/>
        </p:nvCxnSpPr>
        <p:spPr>
          <a:xfrm>
            <a:off x="951470" y="2694389"/>
            <a:ext cx="86868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 Placeholder 7"/>
          <p:cNvSpPr>
            <a:spLocks noGrp="1"/>
          </p:cNvSpPr>
          <p:nvPr>
            <p:ph type="body" sz="quarter" idx="10" hasCustomPrompt="1"/>
          </p:nvPr>
        </p:nvSpPr>
        <p:spPr>
          <a:xfrm>
            <a:off x="951470" y="2999316"/>
            <a:ext cx="8648700" cy="1736725"/>
          </a:xfrm>
          <a:prstGeom prst="rect">
            <a:avLst/>
          </a:prstGeom>
        </p:spPr>
        <p:txBody>
          <a:bodyPr lIns="0"/>
          <a:lstStyle>
            <a:lvl1pPr marL="0" indent="0">
              <a:buFontTx/>
              <a:buNone/>
              <a:defRPr sz="2000" b="0" i="1" baseline="0">
                <a:solidFill>
                  <a:schemeClr val="accent1"/>
                </a:solidFill>
              </a:defRPr>
            </a:lvl1pPr>
          </a:lstStyle>
          <a:p>
            <a:pPr lvl="0"/>
            <a:r>
              <a:rPr lang="en-US" dirty="0"/>
              <a:t>Click to edit subtitle</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114" y="5326144"/>
            <a:ext cx="4630339" cy="915558"/>
          </a:xfrm>
          <a:prstGeom prst="rect">
            <a:avLst/>
          </a:prstGeom>
        </p:spPr>
      </p:pic>
    </p:spTree>
    <p:extLst>
      <p:ext uri="{BB962C8B-B14F-4D97-AF65-F5344CB8AC3E}">
        <p14:creationId xmlns:p14="http://schemas.microsoft.com/office/powerpoint/2010/main" val="4068107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p:cNvCxnSpPr/>
          <p:nvPr userDrawn="1"/>
        </p:nvCxnSpPr>
        <p:spPr>
          <a:xfrm>
            <a:off x="951470" y="3791337"/>
            <a:ext cx="8686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0" hasCustomPrompt="1"/>
          </p:nvPr>
        </p:nvSpPr>
        <p:spPr>
          <a:xfrm>
            <a:off x="951470" y="4096264"/>
            <a:ext cx="8648700" cy="1736725"/>
          </a:xfrm>
          <a:prstGeom prst="rect">
            <a:avLst/>
          </a:prstGeom>
        </p:spPr>
        <p:txBody>
          <a:bodyPr lIns="0"/>
          <a:lstStyle>
            <a:lvl1pPr marL="0" indent="0">
              <a:buFontTx/>
              <a:buNone/>
              <a:defRPr sz="2000" b="0" i="1" baseline="0">
                <a:solidFill>
                  <a:schemeClr val="bg1"/>
                </a:solidFill>
              </a:defRPr>
            </a:lvl1pPr>
          </a:lstStyle>
          <a:p>
            <a:pPr lvl="0"/>
            <a:r>
              <a:rPr lang="en-US" dirty="0"/>
              <a:t>Click to edit subtitle</a:t>
            </a:r>
          </a:p>
        </p:txBody>
      </p:sp>
      <p:sp>
        <p:nvSpPr>
          <p:cNvPr id="7" name="Title Placeholder 1"/>
          <p:cNvSpPr>
            <a:spLocks noGrp="1"/>
          </p:cNvSpPr>
          <p:nvPr>
            <p:ph type="title" hasCustomPrompt="1"/>
          </p:nvPr>
        </p:nvSpPr>
        <p:spPr>
          <a:xfrm>
            <a:off x="951470" y="1606376"/>
            <a:ext cx="8021595" cy="2063580"/>
          </a:xfrm>
          <a:prstGeom prst="rect">
            <a:avLst/>
          </a:prstGeom>
        </p:spPr>
        <p:txBody>
          <a:bodyPr vert="horz" lIns="0" tIns="45720" rIns="91440" bIns="45720" rtlCol="0" anchor="b" anchorCtr="0">
            <a:normAutofit/>
          </a:bodyPr>
          <a:lstStyle>
            <a:lvl1pPr>
              <a:defRPr sz="4400" cap="all" spc="100" baseline="0">
                <a:solidFill>
                  <a:schemeClr val="bg1"/>
                </a:solidFill>
              </a:defRPr>
            </a:lvl1pPr>
          </a:lstStyle>
          <a:p>
            <a:r>
              <a:rPr lang="en-US" dirty="0"/>
              <a:t>Click to edit SECTION HEADER TITLE</a:t>
            </a:r>
          </a:p>
        </p:txBody>
      </p:sp>
    </p:spTree>
    <p:extLst>
      <p:ext uri="{BB962C8B-B14F-4D97-AF65-F5344CB8AC3E}">
        <p14:creationId xmlns:p14="http://schemas.microsoft.com/office/powerpoint/2010/main" val="232074661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27293" y="6356350"/>
            <a:ext cx="2743200" cy="365125"/>
          </a:xfrm>
          <a:prstGeom prst="rect">
            <a:avLst/>
          </a:prstGeom>
        </p:spPr>
        <p:txBody>
          <a:bodyPr/>
          <a:lstStyle/>
          <a:p>
            <a:fld id="{56887884-3E9C-A94A-B79F-E4A2CD45DFEC}" type="slidenum">
              <a:rPr lang="en-US" smtClean="0">
                <a:solidFill>
                  <a:srgbClr val="FFFFFF"/>
                </a:solidFill>
              </a:rPr>
              <a:pPr/>
              <a:t>‹#›</a:t>
            </a:fld>
            <a:endParaRPr lang="en-US" dirty="0">
              <a:solidFill>
                <a:srgbClr val="FFFFFF"/>
              </a:solidFill>
            </a:endParaRPr>
          </a:p>
        </p:txBody>
      </p:sp>
      <p:sp>
        <p:nvSpPr>
          <p:cNvPr id="7" name="Title Placeholder 1"/>
          <p:cNvSpPr>
            <a:spLocks noGrp="1"/>
          </p:cNvSpPr>
          <p:nvPr>
            <p:ph type="title"/>
          </p:nvPr>
        </p:nvSpPr>
        <p:spPr>
          <a:xfrm>
            <a:off x="951470" y="1606376"/>
            <a:ext cx="8021595" cy="2063580"/>
          </a:xfrm>
          <a:prstGeom prst="rect">
            <a:avLst/>
          </a:prstGeom>
        </p:spPr>
        <p:txBody>
          <a:bodyPr vert="horz" lIns="0" tIns="45720" rIns="91440" bIns="45720" rtlCol="0" anchor="b" anchorCtr="0">
            <a:normAutofit/>
          </a:bodyPr>
          <a:lstStyle>
            <a:lvl1pPr>
              <a:defRPr sz="4400" cap="all" spc="100" baseline="0">
                <a:solidFill>
                  <a:schemeClr val="accent4"/>
                </a:solidFill>
              </a:defRPr>
            </a:lvl1pPr>
          </a:lstStyle>
          <a:p>
            <a:r>
              <a:rPr lang="en-US"/>
              <a:t>Click to edit Master title style</a:t>
            </a:r>
            <a:endParaRPr lang="en-US" dirty="0"/>
          </a:p>
        </p:txBody>
      </p:sp>
      <p:cxnSp>
        <p:nvCxnSpPr>
          <p:cNvPr id="8" name="Straight Connector 7"/>
          <p:cNvCxnSpPr/>
          <p:nvPr userDrawn="1"/>
        </p:nvCxnSpPr>
        <p:spPr>
          <a:xfrm>
            <a:off x="951470" y="3791337"/>
            <a:ext cx="86868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0" hasCustomPrompt="1"/>
          </p:nvPr>
        </p:nvSpPr>
        <p:spPr>
          <a:xfrm>
            <a:off x="951470" y="4096264"/>
            <a:ext cx="8648700" cy="1736725"/>
          </a:xfrm>
          <a:prstGeom prst="rect">
            <a:avLst/>
          </a:prstGeom>
        </p:spPr>
        <p:txBody>
          <a:bodyPr lIns="0"/>
          <a:lstStyle>
            <a:lvl1pPr marL="0" indent="0">
              <a:buFontTx/>
              <a:buNone/>
              <a:defRPr sz="2000" b="0" i="1" baseline="0">
                <a:solidFill>
                  <a:schemeClr val="bg1">
                    <a:lumMod val="50000"/>
                  </a:schemeClr>
                </a:solidFill>
              </a:defRPr>
            </a:lvl1pPr>
          </a:lstStyle>
          <a:p>
            <a:pPr lvl="0"/>
            <a:r>
              <a:rPr lang="en-US" dirty="0"/>
              <a:t>Click to edit subtitle</a:t>
            </a:r>
          </a:p>
        </p:txBody>
      </p:sp>
    </p:spTree>
    <p:extLst>
      <p:ext uri="{BB962C8B-B14F-4D97-AF65-F5344CB8AC3E}">
        <p14:creationId xmlns:p14="http://schemas.microsoft.com/office/powerpoint/2010/main" val="106603111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5" name="Straight Connector 4"/>
          <p:cNvCxnSpPr/>
          <p:nvPr userDrawn="1"/>
        </p:nvCxnSpPr>
        <p:spPr>
          <a:xfrm>
            <a:off x="951470" y="3791337"/>
            <a:ext cx="8686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0" hasCustomPrompt="1"/>
          </p:nvPr>
        </p:nvSpPr>
        <p:spPr>
          <a:xfrm>
            <a:off x="951470" y="4096264"/>
            <a:ext cx="8648700" cy="1736725"/>
          </a:xfrm>
          <a:prstGeom prst="rect">
            <a:avLst/>
          </a:prstGeom>
        </p:spPr>
        <p:txBody>
          <a:bodyPr lIns="0"/>
          <a:lstStyle>
            <a:lvl1pPr marL="0" indent="0">
              <a:buFontTx/>
              <a:buNone/>
              <a:defRPr sz="2000" b="0" i="1" baseline="0">
                <a:solidFill>
                  <a:schemeClr val="bg1"/>
                </a:solidFill>
              </a:defRPr>
            </a:lvl1pPr>
          </a:lstStyle>
          <a:p>
            <a:pPr lvl="0"/>
            <a:r>
              <a:rPr lang="en-US" dirty="0"/>
              <a:t>Click to edit subtitle</a:t>
            </a:r>
          </a:p>
        </p:txBody>
      </p:sp>
      <p:sp>
        <p:nvSpPr>
          <p:cNvPr id="9" name="Title Placeholder 1"/>
          <p:cNvSpPr>
            <a:spLocks noGrp="1"/>
          </p:cNvSpPr>
          <p:nvPr>
            <p:ph type="title" hasCustomPrompt="1"/>
          </p:nvPr>
        </p:nvSpPr>
        <p:spPr>
          <a:xfrm>
            <a:off x="951470" y="1606376"/>
            <a:ext cx="8021595" cy="2063580"/>
          </a:xfrm>
          <a:prstGeom prst="rect">
            <a:avLst/>
          </a:prstGeom>
        </p:spPr>
        <p:txBody>
          <a:bodyPr vert="horz" lIns="0" tIns="45720" rIns="91440" bIns="45720" rtlCol="0" anchor="b" anchorCtr="0">
            <a:normAutofit/>
          </a:bodyPr>
          <a:lstStyle>
            <a:lvl1pPr>
              <a:defRPr sz="4400" cap="all" spc="100" baseline="0">
                <a:solidFill>
                  <a:schemeClr val="bg1"/>
                </a:solidFill>
              </a:defRPr>
            </a:lvl1pPr>
          </a:lstStyle>
          <a:p>
            <a:r>
              <a:rPr lang="en-US" dirty="0"/>
              <a:t>Click to edit SECTION HEADER TITLE</a:t>
            </a:r>
          </a:p>
        </p:txBody>
      </p:sp>
    </p:spTree>
    <p:extLst>
      <p:ext uri="{BB962C8B-B14F-4D97-AF65-F5344CB8AC3E}">
        <p14:creationId xmlns:p14="http://schemas.microsoft.com/office/powerpoint/2010/main" val="78907126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5" name="Straight Connector 4"/>
          <p:cNvCxnSpPr/>
          <p:nvPr userDrawn="1"/>
        </p:nvCxnSpPr>
        <p:spPr>
          <a:xfrm>
            <a:off x="951470" y="3791337"/>
            <a:ext cx="8686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0" hasCustomPrompt="1"/>
          </p:nvPr>
        </p:nvSpPr>
        <p:spPr>
          <a:xfrm>
            <a:off x="951470" y="4096264"/>
            <a:ext cx="8648700" cy="1736725"/>
          </a:xfrm>
          <a:prstGeom prst="rect">
            <a:avLst/>
          </a:prstGeom>
        </p:spPr>
        <p:txBody>
          <a:bodyPr lIns="0"/>
          <a:lstStyle>
            <a:lvl1pPr marL="0" indent="0">
              <a:buFontTx/>
              <a:buNone/>
              <a:defRPr sz="2000" b="0" i="1" baseline="0">
                <a:solidFill>
                  <a:schemeClr val="bg1"/>
                </a:solidFill>
              </a:defRPr>
            </a:lvl1pPr>
          </a:lstStyle>
          <a:p>
            <a:pPr lvl="0"/>
            <a:r>
              <a:rPr lang="en-US" dirty="0"/>
              <a:t>Click to edit subtitle</a:t>
            </a:r>
          </a:p>
        </p:txBody>
      </p:sp>
      <p:sp>
        <p:nvSpPr>
          <p:cNvPr id="7" name="Title Placeholder 1"/>
          <p:cNvSpPr>
            <a:spLocks noGrp="1"/>
          </p:cNvSpPr>
          <p:nvPr>
            <p:ph type="title" hasCustomPrompt="1"/>
          </p:nvPr>
        </p:nvSpPr>
        <p:spPr>
          <a:xfrm>
            <a:off x="951470" y="1606376"/>
            <a:ext cx="8021595" cy="2063580"/>
          </a:xfrm>
          <a:prstGeom prst="rect">
            <a:avLst/>
          </a:prstGeom>
        </p:spPr>
        <p:txBody>
          <a:bodyPr vert="horz" lIns="0" tIns="45720" rIns="91440" bIns="45720" rtlCol="0" anchor="b" anchorCtr="0">
            <a:normAutofit/>
          </a:bodyPr>
          <a:lstStyle>
            <a:lvl1pPr>
              <a:defRPr sz="4400" cap="all" spc="100" baseline="0">
                <a:solidFill>
                  <a:schemeClr val="bg1"/>
                </a:solidFill>
              </a:defRPr>
            </a:lvl1pPr>
          </a:lstStyle>
          <a:p>
            <a:r>
              <a:rPr lang="en-US" dirty="0"/>
              <a:t>Click to edit SECTION HEADER TITLE</a:t>
            </a:r>
          </a:p>
        </p:txBody>
      </p:sp>
    </p:spTree>
    <p:extLst>
      <p:ext uri="{BB962C8B-B14F-4D97-AF65-F5344CB8AC3E}">
        <p14:creationId xmlns:p14="http://schemas.microsoft.com/office/powerpoint/2010/main" val="127304914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5" name="Straight Connector 4"/>
          <p:cNvCxnSpPr/>
          <p:nvPr userDrawn="1"/>
        </p:nvCxnSpPr>
        <p:spPr>
          <a:xfrm>
            <a:off x="951470" y="3791337"/>
            <a:ext cx="8686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0" hasCustomPrompt="1"/>
          </p:nvPr>
        </p:nvSpPr>
        <p:spPr>
          <a:xfrm>
            <a:off x="951470" y="4096264"/>
            <a:ext cx="8648700" cy="1736725"/>
          </a:xfrm>
          <a:prstGeom prst="rect">
            <a:avLst/>
          </a:prstGeom>
        </p:spPr>
        <p:txBody>
          <a:bodyPr lIns="0"/>
          <a:lstStyle>
            <a:lvl1pPr marL="0" indent="0">
              <a:buFontTx/>
              <a:buNone/>
              <a:defRPr sz="2000" b="0" i="1" baseline="0">
                <a:solidFill>
                  <a:schemeClr val="bg1"/>
                </a:solidFill>
              </a:defRPr>
            </a:lvl1pPr>
          </a:lstStyle>
          <a:p>
            <a:pPr lvl="0"/>
            <a:r>
              <a:rPr lang="en-US" dirty="0"/>
              <a:t>Click to edit subtitle</a:t>
            </a:r>
          </a:p>
        </p:txBody>
      </p:sp>
      <p:sp>
        <p:nvSpPr>
          <p:cNvPr id="7" name="Title Placeholder 1"/>
          <p:cNvSpPr>
            <a:spLocks noGrp="1"/>
          </p:cNvSpPr>
          <p:nvPr>
            <p:ph type="title" hasCustomPrompt="1"/>
          </p:nvPr>
        </p:nvSpPr>
        <p:spPr>
          <a:xfrm>
            <a:off x="951470" y="1606376"/>
            <a:ext cx="8021595" cy="2063580"/>
          </a:xfrm>
          <a:prstGeom prst="rect">
            <a:avLst/>
          </a:prstGeom>
        </p:spPr>
        <p:txBody>
          <a:bodyPr vert="horz" lIns="0" tIns="45720" rIns="91440" bIns="45720" rtlCol="0" anchor="b" anchorCtr="0">
            <a:normAutofit/>
          </a:bodyPr>
          <a:lstStyle>
            <a:lvl1pPr>
              <a:defRPr sz="4400" cap="all" spc="100" baseline="0">
                <a:solidFill>
                  <a:schemeClr val="bg1"/>
                </a:solidFill>
              </a:defRPr>
            </a:lvl1pPr>
          </a:lstStyle>
          <a:p>
            <a:r>
              <a:rPr lang="en-US" dirty="0"/>
              <a:t>Click to edit SECTION HEADER TITLE</a:t>
            </a:r>
          </a:p>
        </p:txBody>
      </p:sp>
    </p:spTree>
    <p:extLst>
      <p:ext uri="{BB962C8B-B14F-4D97-AF65-F5344CB8AC3E}">
        <p14:creationId xmlns:p14="http://schemas.microsoft.com/office/powerpoint/2010/main" val="309851132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5" name="Straight Connector 4"/>
          <p:cNvCxnSpPr/>
          <p:nvPr userDrawn="1"/>
        </p:nvCxnSpPr>
        <p:spPr>
          <a:xfrm>
            <a:off x="951470" y="3791337"/>
            <a:ext cx="8686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0" hasCustomPrompt="1"/>
          </p:nvPr>
        </p:nvSpPr>
        <p:spPr>
          <a:xfrm>
            <a:off x="951470" y="4096264"/>
            <a:ext cx="8648700" cy="1736725"/>
          </a:xfrm>
          <a:prstGeom prst="rect">
            <a:avLst/>
          </a:prstGeom>
        </p:spPr>
        <p:txBody>
          <a:bodyPr lIns="0"/>
          <a:lstStyle>
            <a:lvl1pPr marL="0" indent="0">
              <a:buFontTx/>
              <a:buNone/>
              <a:defRPr sz="2000" b="0" i="1" baseline="0">
                <a:solidFill>
                  <a:schemeClr val="bg1"/>
                </a:solidFill>
              </a:defRPr>
            </a:lvl1pPr>
          </a:lstStyle>
          <a:p>
            <a:pPr lvl="0"/>
            <a:r>
              <a:rPr lang="en-US" dirty="0"/>
              <a:t>Click to edit subtitle</a:t>
            </a:r>
          </a:p>
        </p:txBody>
      </p:sp>
      <p:sp>
        <p:nvSpPr>
          <p:cNvPr id="7" name="Title Placeholder 1"/>
          <p:cNvSpPr>
            <a:spLocks noGrp="1"/>
          </p:cNvSpPr>
          <p:nvPr>
            <p:ph type="title" hasCustomPrompt="1"/>
          </p:nvPr>
        </p:nvSpPr>
        <p:spPr>
          <a:xfrm>
            <a:off x="951470" y="1606376"/>
            <a:ext cx="8021595" cy="2063580"/>
          </a:xfrm>
          <a:prstGeom prst="rect">
            <a:avLst/>
          </a:prstGeom>
        </p:spPr>
        <p:txBody>
          <a:bodyPr vert="horz" lIns="0" tIns="45720" rIns="91440" bIns="45720" rtlCol="0" anchor="b" anchorCtr="0">
            <a:normAutofit/>
          </a:bodyPr>
          <a:lstStyle>
            <a:lvl1pPr>
              <a:defRPr sz="4400" cap="all" spc="100" baseline="0">
                <a:solidFill>
                  <a:schemeClr val="bg1"/>
                </a:solidFill>
              </a:defRPr>
            </a:lvl1pPr>
          </a:lstStyle>
          <a:p>
            <a:r>
              <a:rPr lang="en-US" dirty="0"/>
              <a:t>Click to edit SECTION HEADER TITLE</a:t>
            </a:r>
          </a:p>
        </p:txBody>
      </p:sp>
    </p:spTree>
    <p:extLst>
      <p:ext uri="{BB962C8B-B14F-4D97-AF65-F5344CB8AC3E}">
        <p14:creationId xmlns:p14="http://schemas.microsoft.com/office/powerpoint/2010/main" val="362401709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5" name="Straight Connector 4"/>
          <p:cNvCxnSpPr/>
          <p:nvPr userDrawn="1"/>
        </p:nvCxnSpPr>
        <p:spPr>
          <a:xfrm>
            <a:off x="951470" y="3791337"/>
            <a:ext cx="8686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Placeholder 1"/>
          <p:cNvSpPr>
            <a:spLocks noGrp="1"/>
          </p:cNvSpPr>
          <p:nvPr>
            <p:ph type="title" hasCustomPrompt="1"/>
          </p:nvPr>
        </p:nvSpPr>
        <p:spPr>
          <a:xfrm>
            <a:off x="951470" y="1606376"/>
            <a:ext cx="8021595" cy="2063580"/>
          </a:xfrm>
          <a:prstGeom prst="rect">
            <a:avLst/>
          </a:prstGeom>
        </p:spPr>
        <p:txBody>
          <a:bodyPr vert="horz" lIns="0" tIns="45720" rIns="91440" bIns="45720" rtlCol="0" anchor="b" anchorCtr="0">
            <a:normAutofit/>
          </a:bodyPr>
          <a:lstStyle>
            <a:lvl1pPr>
              <a:defRPr sz="4400" cap="all" spc="100" baseline="0">
                <a:solidFill>
                  <a:schemeClr val="bg1"/>
                </a:solidFill>
              </a:defRPr>
            </a:lvl1pPr>
          </a:lstStyle>
          <a:p>
            <a:r>
              <a:rPr lang="en-US" dirty="0"/>
              <a:t>Click to edit SECTION HEADER TITLE</a:t>
            </a:r>
          </a:p>
        </p:txBody>
      </p:sp>
      <p:sp>
        <p:nvSpPr>
          <p:cNvPr id="8" name="Text Placeholder 7"/>
          <p:cNvSpPr>
            <a:spLocks noGrp="1"/>
          </p:cNvSpPr>
          <p:nvPr>
            <p:ph type="body" sz="quarter" idx="10" hasCustomPrompt="1"/>
          </p:nvPr>
        </p:nvSpPr>
        <p:spPr>
          <a:xfrm>
            <a:off x="951470" y="4096264"/>
            <a:ext cx="8648700" cy="1736725"/>
          </a:xfrm>
          <a:prstGeom prst="rect">
            <a:avLst/>
          </a:prstGeom>
        </p:spPr>
        <p:txBody>
          <a:bodyPr lIns="0"/>
          <a:lstStyle>
            <a:lvl1pPr marL="0" indent="0">
              <a:buFontTx/>
              <a:buNone/>
              <a:defRPr sz="2000" b="0" i="1" baseline="0">
                <a:solidFill>
                  <a:schemeClr val="bg1"/>
                </a:solidFill>
              </a:defRPr>
            </a:lvl1pPr>
          </a:lstStyle>
          <a:p>
            <a:pPr lvl="0"/>
            <a:r>
              <a:rPr lang="en-US" dirty="0"/>
              <a:t>Click to edit subtitle</a:t>
            </a:r>
          </a:p>
        </p:txBody>
      </p:sp>
    </p:spTree>
    <p:extLst>
      <p:ext uri="{BB962C8B-B14F-4D97-AF65-F5344CB8AC3E}">
        <p14:creationId xmlns:p14="http://schemas.microsoft.com/office/powerpoint/2010/main" val="1313695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27293" y="6356350"/>
            <a:ext cx="2743200" cy="365125"/>
          </a:xfrm>
          <a:prstGeom prst="rect">
            <a:avLst/>
          </a:prstGeom>
        </p:spPr>
        <p:txBody>
          <a:bodyPr/>
          <a:lstStyle>
            <a:lvl1pPr>
              <a:defRPr cap="all" baseline="0"/>
            </a:lvl1pPr>
          </a:lstStyle>
          <a:p>
            <a:fld id="{DA1D2BFB-06B5-E64F-A443-551E2A6DDCB6}" type="slidenum">
              <a:rPr lang="en-US" smtClean="0">
                <a:solidFill>
                  <a:srgbClr val="FFFFFF"/>
                </a:solidFill>
              </a:rPr>
              <a:pPr/>
              <a:t>‹#›</a:t>
            </a:fld>
            <a:endParaRPr lang="en-US" dirty="0">
              <a:solidFill>
                <a:srgbClr val="FFFFFF"/>
              </a:solidFill>
            </a:endParaRPr>
          </a:p>
        </p:txBody>
      </p:sp>
      <p:cxnSp>
        <p:nvCxnSpPr>
          <p:cNvPr id="9" name="Straight Connector 8"/>
          <p:cNvCxnSpPr/>
          <p:nvPr userDrawn="1"/>
        </p:nvCxnSpPr>
        <p:spPr>
          <a:xfrm>
            <a:off x="951470" y="1890585"/>
            <a:ext cx="86868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Title Placeholder 1"/>
          <p:cNvSpPr>
            <a:spLocks noGrp="1"/>
          </p:cNvSpPr>
          <p:nvPr>
            <p:ph type="title" hasCustomPrompt="1"/>
          </p:nvPr>
        </p:nvSpPr>
        <p:spPr>
          <a:xfrm>
            <a:off x="951470" y="785255"/>
            <a:ext cx="8686800" cy="882907"/>
          </a:xfrm>
          <a:prstGeom prst="rect">
            <a:avLst/>
          </a:prstGeom>
        </p:spPr>
        <p:txBody>
          <a:bodyPr vert="horz" lIns="0" tIns="45720" rIns="91440" bIns="0" rtlCol="0" anchor="b" anchorCtr="0">
            <a:normAutofit/>
          </a:bodyPr>
          <a:lstStyle/>
          <a:p>
            <a:r>
              <a:rPr lang="en-US" dirty="0"/>
              <a:t>Click to edit header title</a:t>
            </a:r>
          </a:p>
        </p:txBody>
      </p:sp>
    </p:spTree>
    <p:extLst>
      <p:ext uri="{BB962C8B-B14F-4D97-AF65-F5344CB8AC3E}">
        <p14:creationId xmlns:p14="http://schemas.microsoft.com/office/powerpoint/2010/main" val="8066345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9327293" y="6356350"/>
            <a:ext cx="2743200" cy="365125"/>
          </a:xfrm>
          <a:prstGeom prst="rect">
            <a:avLst/>
          </a:prstGeom>
        </p:spPr>
        <p:txBody>
          <a:bodyPr/>
          <a:lstStyle/>
          <a:p>
            <a:fld id="{56887884-3E9C-A94A-B79F-E4A2CD45DFEC}" type="slidenum">
              <a:rPr lang="en-US" smtClean="0">
                <a:solidFill>
                  <a:srgbClr val="FFFFFF"/>
                </a:solidFill>
              </a:rPr>
              <a:pPr/>
              <a:t>‹#›</a:t>
            </a:fld>
            <a:endParaRPr lang="en-US" dirty="0">
              <a:solidFill>
                <a:srgbClr val="FFFFFF"/>
              </a:solidFill>
            </a:endParaRPr>
          </a:p>
        </p:txBody>
      </p:sp>
      <p:sp>
        <p:nvSpPr>
          <p:cNvPr id="10" name="Text Placeholder 9"/>
          <p:cNvSpPr>
            <a:spLocks noGrp="1"/>
          </p:cNvSpPr>
          <p:nvPr>
            <p:ph type="body" sz="quarter" idx="11"/>
          </p:nvPr>
        </p:nvSpPr>
        <p:spPr>
          <a:xfrm>
            <a:off x="951470" y="2113009"/>
            <a:ext cx="8698943" cy="4063954"/>
          </a:xfrm>
          <a:prstGeom prst="rect">
            <a:avLst/>
          </a:prstGeom>
        </p:spPr>
        <p:txBody>
          <a:bodyPr lIns="0"/>
          <a:lstStyle>
            <a:lvl1pPr marL="0" indent="0">
              <a:buFontTx/>
              <a:buNone/>
              <a:defRPr>
                <a:solidFill>
                  <a:schemeClr val="accent1"/>
                </a:solidFill>
              </a:defRPr>
            </a:lvl1pPr>
            <a:lvl2pPr marL="685800" indent="-228600">
              <a:buFont typeface="Arial" charset="0"/>
              <a:buChar char="•"/>
              <a:defRPr>
                <a:solidFill>
                  <a:schemeClr val="bg1">
                    <a:lumMod val="50000"/>
                  </a:schemeClr>
                </a:solidFill>
              </a:defRPr>
            </a:lvl2pPr>
            <a:lvl3pPr marL="1143000" indent="-228600">
              <a:buFont typeface="Arial" charset="0"/>
              <a:buChar char="•"/>
              <a:defRPr>
                <a:solidFill>
                  <a:schemeClr val="bg1">
                    <a:lumMod val="50000"/>
                  </a:schemeClr>
                </a:solidFill>
              </a:defRPr>
            </a:lvl3pPr>
            <a:lvl4pPr marL="1600200" indent="-228600">
              <a:buFont typeface="Arial" charset="0"/>
              <a:buChar char="•"/>
              <a:defRPr>
                <a:solidFill>
                  <a:schemeClr val="bg1">
                    <a:lumMod val="50000"/>
                  </a:schemeClr>
                </a:solidFill>
              </a:defRPr>
            </a:lvl4pPr>
            <a:lvl5pPr marL="2057400" indent="-228600">
              <a:buFont typeface="Arial" charset="0"/>
              <a:buChar char="•"/>
              <a:defRPr>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userDrawn="1"/>
        </p:nvCxnSpPr>
        <p:spPr>
          <a:xfrm>
            <a:off x="951470" y="1890585"/>
            <a:ext cx="86868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hasCustomPrompt="1"/>
          </p:nvPr>
        </p:nvSpPr>
        <p:spPr>
          <a:xfrm>
            <a:off x="951470" y="785255"/>
            <a:ext cx="8686800" cy="882907"/>
          </a:xfrm>
          <a:prstGeom prst="rect">
            <a:avLst/>
          </a:prstGeom>
        </p:spPr>
        <p:txBody>
          <a:bodyPr vert="horz" lIns="0" tIns="45720" rIns="91440" bIns="0" rtlCol="0" anchor="b" anchorCtr="0">
            <a:normAutofit/>
          </a:bodyPr>
          <a:lstStyle/>
          <a:p>
            <a:r>
              <a:rPr lang="en-US" dirty="0"/>
              <a:t>Click to edit header title</a:t>
            </a:r>
          </a:p>
        </p:txBody>
      </p:sp>
    </p:spTree>
    <p:extLst>
      <p:ext uri="{BB962C8B-B14F-4D97-AF65-F5344CB8AC3E}">
        <p14:creationId xmlns:p14="http://schemas.microsoft.com/office/powerpoint/2010/main" val="20977709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9327293" y="6356350"/>
            <a:ext cx="2743200" cy="365125"/>
          </a:xfrm>
          <a:prstGeom prst="rect">
            <a:avLst/>
          </a:prstGeom>
        </p:spPr>
        <p:txBody>
          <a:bodyPr/>
          <a:lstStyle/>
          <a:p>
            <a:fld id="{56887884-3E9C-A94A-B79F-E4A2CD45DFEC}" type="slidenum">
              <a:rPr lang="en-US" smtClean="0">
                <a:solidFill>
                  <a:srgbClr val="FFFFFF"/>
                </a:solidFill>
              </a:rPr>
              <a:pPr/>
              <a:t>‹#›</a:t>
            </a:fld>
            <a:endParaRPr lang="en-US" dirty="0">
              <a:solidFill>
                <a:srgbClr val="FFFFFF"/>
              </a:solidFill>
            </a:endParaRPr>
          </a:p>
        </p:txBody>
      </p:sp>
      <p:sp>
        <p:nvSpPr>
          <p:cNvPr id="6" name="Text Placeholder 9"/>
          <p:cNvSpPr>
            <a:spLocks noGrp="1"/>
          </p:cNvSpPr>
          <p:nvPr>
            <p:ph type="body" sz="quarter" idx="11"/>
          </p:nvPr>
        </p:nvSpPr>
        <p:spPr>
          <a:xfrm>
            <a:off x="951470" y="2113009"/>
            <a:ext cx="8698943" cy="4063954"/>
          </a:xfrm>
          <a:prstGeom prst="rect">
            <a:avLst/>
          </a:prstGeom>
        </p:spPr>
        <p:txBody>
          <a:bodyPr lIns="0"/>
          <a:lstStyle>
            <a:lvl1pPr marL="0" indent="0">
              <a:buFontTx/>
              <a:buNone/>
              <a:defRPr>
                <a:solidFill>
                  <a:schemeClr val="bg1">
                    <a:lumMod val="50000"/>
                  </a:schemeClr>
                </a:solidFill>
              </a:defRPr>
            </a:lvl1pPr>
            <a:lvl2pPr marL="685800" indent="-228600">
              <a:buFont typeface="Arial" charset="0"/>
              <a:buChar char="•"/>
              <a:defRPr>
                <a:solidFill>
                  <a:schemeClr val="bg1">
                    <a:lumMod val="50000"/>
                  </a:schemeClr>
                </a:solidFill>
              </a:defRPr>
            </a:lvl2pPr>
            <a:lvl3pPr marL="1143000" indent="-228600">
              <a:buFont typeface="Arial" charset="0"/>
              <a:buChar char="•"/>
              <a:defRPr>
                <a:solidFill>
                  <a:schemeClr val="bg1">
                    <a:lumMod val="50000"/>
                  </a:schemeClr>
                </a:solidFill>
              </a:defRPr>
            </a:lvl3pPr>
            <a:lvl4pPr marL="1600200" indent="-228600">
              <a:buFont typeface="Arial" charset="0"/>
              <a:buChar char="•"/>
              <a:defRPr>
                <a:solidFill>
                  <a:schemeClr val="bg1">
                    <a:lumMod val="50000"/>
                  </a:schemeClr>
                </a:solidFill>
              </a:defRPr>
            </a:lvl4pPr>
            <a:lvl5pPr marL="2057400" indent="-228600">
              <a:buFont typeface="Arial" charset="0"/>
              <a:buChar char="•"/>
              <a:defRPr>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951470" y="1890585"/>
            <a:ext cx="86868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hasCustomPrompt="1"/>
          </p:nvPr>
        </p:nvSpPr>
        <p:spPr>
          <a:xfrm>
            <a:off x="951470" y="785255"/>
            <a:ext cx="8686800" cy="882907"/>
          </a:xfrm>
          <a:prstGeom prst="rect">
            <a:avLst/>
          </a:prstGeom>
        </p:spPr>
        <p:txBody>
          <a:bodyPr vert="horz" lIns="0" tIns="45720" rIns="91440" bIns="0" rtlCol="0" anchor="b" anchorCtr="0">
            <a:normAutofit/>
          </a:bodyPr>
          <a:lstStyle/>
          <a:p>
            <a:r>
              <a:rPr lang="en-US" dirty="0"/>
              <a:t>Click to edit header title</a:t>
            </a:r>
          </a:p>
        </p:txBody>
      </p:sp>
    </p:spTree>
    <p:extLst>
      <p:ext uri="{BB962C8B-B14F-4D97-AF65-F5344CB8AC3E}">
        <p14:creationId xmlns:p14="http://schemas.microsoft.com/office/powerpoint/2010/main" val="237896721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9327293" y="6356350"/>
            <a:ext cx="2743200" cy="365125"/>
          </a:xfrm>
          <a:prstGeom prst="rect">
            <a:avLst/>
          </a:prstGeom>
        </p:spPr>
        <p:txBody>
          <a:bodyPr/>
          <a:lstStyle/>
          <a:p>
            <a:fld id="{56887884-3E9C-A94A-B79F-E4A2CD45DFEC}" type="slidenum">
              <a:rPr lang="en-US" smtClean="0">
                <a:solidFill>
                  <a:srgbClr val="FFFFFF"/>
                </a:solidFill>
              </a:rPr>
              <a:pPr/>
              <a:t>‹#›</a:t>
            </a:fld>
            <a:endParaRPr lang="en-US" dirty="0">
              <a:solidFill>
                <a:srgbClr val="FFFFFF"/>
              </a:solidFill>
            </a:endParaRPr>
          </a:p>
        </p:txBody>
      </p:sp>
      <p:sp>
        <p:nvSpPr>
          <p:cNvPr id="4" name="Text Placeholder 3"/>
          <p:cNvSpPr>
            <a:spLocks noGrp="1"/>
          </p:cNvSpPr>
          <p:nvPr>
            <p:ph type="body" sz="quarter" idx="12" hasCustomPrompt="1"/>
          </p:nvPr>
        </p:nvSpPr>
        <p:spPr>
          <a:xfrm>
            <a:off x="951469" y="1248282"/>
            <a:ext cx="8496987" cy="1196975"/>
          </a:xfrm>
          <a:prstGeom prst="rect">
            <a:avLst/>
          </a:prstGeom>
        </p:spPr>
        <p:txBody>
          <a:bodyPr lIns="0"/>
          <a:lstStyle>
            <a:lvl1pPr marL="0" indent="0">
              <a:buFontTx/>
              <a:buNone/>
              <a:defRPr sz="2400" baseline="0">
                <a:solidFill>
                  <a:schemeClr val="accent3"/>
                </a:solidFill>
              </a:defRPr>
            </a:lvl1pPr>
            <a:lvl2pPr marL="457200" indent="0">
              <a:buFontTx/>
              <a:buNone/>
              <a:defRPr sz="2400" baseline="0">
                <a:solidFill>
                  <a:schemeClr val="accent3"/>
                </a:solidFill>
              </a:defRPr>
            </a:lvl2pPr>
            <a:lvl3pPr marL="914400" indent="0">
              <a:buFontTx/>
              <a:buNone/>
              <a:defRPr sz="2400" baseline="0">
                <a:solidFill>
                  <a:schemeClr val="accent3"/>
                </a:solidFill>
              </a:defRPr>
            </a:lvl3pPr>
            <a:lvl4pPr marL="1371600" indent="0">
              <a:buFontTx/>
              <a:buNone/>
              <a:defRPr sz="2400" baseline="0">
                <a:solidFill>
                  <a:schemeClr val="accent3"/>
                </a:solidFill>
              </a:defRPr>
            </a:lvl4pPr>
            <a:lvl5pPr marL="1828800" indent="0">
              <a:buFontTx/>
              <a:buNone/>
              <a:defRPr sz="2400" baseline="0">
                <a:solidFill>
                  <a:schemeClr val="accent3"/>
                </a:solidFill>
              </a:defRPr>
            </a:lvl5pPr>
          </a:lstStyle>
          <a:p>
            <a:pPr lvl="0"/>
            <a:r>
              <a:rPr lang="en-US" dirty="0"/>
              <a:t>Click to edit text</a:t>
            </a:r>
          </a:p>
        </p:txBody>
      </p:sp>
      <p:sp>
        <p:nvSpPr>
          <p:cNvPr id="18" name="Text Placeholder 3"/>
          <p:cNvSpPr>
            <a:spLocks noGrp="1"/>
          </p:cNvSpPr>
          <p:nvPr>
            <p:ph type="body" sz="quarter" idx="13"/>
          </p:nvPr>
        </p:nvSpPr>
        <p:spPr>
          <a:xfrm>
            <a:off x="951469" y="2681154"/>
            <a:ext cx="8496988" cy="2916456"/>
          </a:xfrm>
          <a:prstGeom prst="rect">
            <a:avLst/>
          </a:prstGeom>
        </p:spPr>
        <p:txBody>
          <a:bodyPr lIns="0"/>
          <a:lstStyle>
            <a:lvl1pPr marL="228600" indent="-228600">
              <a:buFont typeface="Arial" charset="0"/>
              <a:buChar char="•"/>
              <a:defRPr sz="1800" baseline="0">
                <a:solidFill>
                  <a:schemeClr val="bg1">
                    <a:lumMod val="50000"/>
                  </a:schemeClr>
                </a:solidFill>
              </a:defRPr>
            </a:lvl1pPr>
            <a:lvl2pPr marL="685800" indent="-228600">
              <a:buFont typeface="Arial" charset="0"/>
              <a:buChar char="•"/>
              <a:defRPr sz="1800" baseline="0">
                <a:solidFill>
                  <a:schemeClr val="bg1">
                    <a:lumMod val="50000"/>
                  </a:schemeClr>
                </a:solidFill>
              </a:defRPr>
            </a:lvl2pPr>
            <a:lvl3pPr marL="1143000" indent="-228600">
              <a:buFont typeface="Arial" charset="0"/>
              <a:buChar char="•"/>
              <a:defRPr sz="1800" baseline="0">
                <a:solidFill>
                  <a:schemeClr val="bg1">
                    <a:lumMod val="50000"/>
                  </a:schemeClr>
                </a:solidFill>
              </a:defRPr>
            </a:lvl3pPr>
            <a:lvl4pPr marL="1600200" indent="-228600">
              <a:buFont typeface="Arial" charset="0"/>
              <a:buChar char="•"/>
              <a:defRPr sz="1800" baseline="0">
                <a:solidFill>
                  <a:schemeClr val="bg1">
                    <a:lumMod val="50000"/>
                  </a:schemeClr>
                </a:solidFill>
              </a:defRPr>
            </a:lvl4pPr>
            <a:lvl5pPr marL="2057400" indent="-228600">
              <a:buFont typeface="Arial" charset="0"/>
              <a:buChar char="•"/>
              <a:defRPr sz="1800" baseline="0">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0904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p:cNvCxnSpPr/>
          <p:nvPr userDrawn="1"/>
        </p:nvCxnSpPr>
        <p:spPr>
          <a:xfrm>
            <a:off x="951470" y="3791337"/>
            <a:ext cx="8686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0" hasCustomPrompt="1"/>
          </p:nvPr>
        </p:nvSpPr>
        <p:spPr>
          <a:xfrm>
            <a:off x="951470" y="4096264"/>
            <a:ext cx="8648700" cy="1736725"/>
          </a:xfrm>
          <a:prstGeom prst="rect">
            <a:avLst/>
          </a:prstGeom>
        </p:spPr>
        <p:txBody>
          <a:bodyPr lIns="0"/>
          <a:lstStyle>
            <a:lvl1pPr marL="0" indent="0">
              <a:buFontTx/>
              <a:buNone/>
              <a:defRPr sz="2000" b="0" i="1" baseline="0">
                <a:solidFill>
                  <a:schemeClr val="bg1"/>
                </a:solidFill>
              </a:defRPr>
            </a:lvl1pPr>
          </a:lstStyle>
          <a:p>
            <a:pPr lvl="0"/>
            <a:r>
              <a:rPr lang="en-US" dirty="0"/>
              <a:t>Click to edit subtitle</a:t>
            </a:r>
          </a:p>
        </p:txBody>
      </p:sp>
      <p:sp>
        <p:nvSpPr>
          <p:cNvPr id="7" name="Title Placeholder 1"/>
          <p:cNvSpPr>
            <a:spLocks noGrp="1"/>
          </p:cNvSpPr>
          <p:nvPr>
            <p:ph type="title" hasCustomPrompt="1"/>
          </p:nvPr>
        </p:nvSpPr>
        <p:spPr>
          <a:xfrm>
            <a:off x="951470" y="1606376"/>
            <a:ext cx="8021595" cy="2063580"/>
          </a:xfrm>
          <a:prstGeom prst="rect">
            <a:avLst/>
          </a:prstGeom>
        </p:spPr>
        <p:txBody>
          <a:bodyPr vert="horz" lIns="0" tIns="45720" rIns="91440" bIns="45720" rtlCol="0" anchor="b" anchorCtr="0">
            <a:normAutofit/>
          </a:bodyPr>
          <a:lstStyle>
            <a:lvl1pPr>
              <a:defRPr sz="4400" cap="all" spc="100" baseline="0">
                <a:solidFill>
                  <a:schemeClr val="bg1"/>
                </a:solidFill>
              </a:defRPr>
            </a:lvl1pPr>
          </a:lstStyle>
          <a:p>
            <a:r>
              <a:rPr lang="en-US" dirty="0"/>
              <a:t>Click to edit SECTION HEADER TITLE</a:t>
            </a:r>
          </a:p>
        </p:txBody>
      </p:sp>
    </p:spTree>
    <p:extLst>
      <p:ext uri="{BB962C8B-B14F-4D97-AF65-F5344CB8AC3E}">
        <p14:creationId xmlns:p14="http://schemas.microsoft.com/office/powerpoint/2010/main" val="321373261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27293" y="6356350"/>
            <a:ext cx="2743200" cy="365125"/>
          </a:xfrm>
          <a:prstGeom prst="rect">
            <a:avLst/>
          </a:prstGeom>
        </p:spPr>
        <p:txBody>
          <a:bodyPr/>
          <a:lstStyle/>
          <a:p>
            <a:fld id="{56887884-3E9C-A94A-B79F-E4A2CD45DFEC}" type="slidenum">
              <a:rPr lang="en-US" smtClean="0">
                <a:solidFill>
                  <a:srgbClr val="FFFFFF"/>
                </a:solidFill>
              </a:rPr>
              <a:pPr/>
              <a:t>‹#›</a:t>
            </a:fld>
            <a:endParaRPr lang="en-US" dirty="0">
              <a:solidFill>
                <a:srgbClr val="FFFFFF"/>
              </a:solidFill>
            </a:endParaRPr>
          </a:p>
        </p:txBody>
      </p:sp>
      <p:sp>
        <p:nvSpPr>
          <p:cNvPr id="9" name="Text Placeholder 3"/>
          <p:cNvSpPr>
            <a:spLocks noGrp="1"/>
          </p:cNvSpPr>
          <p:nvPr>
            <p:ph type="body" sz="quarter" idx="16" hasCustomPrompt="1"/>
          </p:nvPr>
        </p:nvSpPr>
        <p:spPr>
          <a:xfrm>
            <a:off x="951469" y="1248282"/>
            <a:ext cx="8496987" cy="1196975"/>
          </a:xfrm>
          <a:prstGeom prst="rect">
            <a:avLst/>
          </a:prstGeom>
        </p:spPr>
        <p:txBody>
          <a:bodyPr lIns="0"/>
          <a:lstStyle>
            <a:lvl1pPr marL="0" indent="0">
              <a:buFontTx/>
              <a:buNone/>
              <a:defRPr sz="2400" baseline="0">
                <a:solidFill>
                  <a:schemeClr val="accent4"/>
                </a:solidFill>
              </a:defRPr>
            </a:lvl1pPr>
            <a:lvl2pPr marL="457200" indent="0">
              <a:buFontTx/>
              <a:buNone/>
              <a:defRPr sz="2400" baseline="0">
                <a:solidFill>
                  <a:schemeClr val="accent4"/>
                </a:solidFill>
              </a:defRPr>
            </a:lvl2pPr>
            <a:lvl3pPr marL="914400" indent="0">
              <a:buFontTx/>
              <a:buNone/>
              <a:defRPr sz="2400" baseline="0">
                <a:solidFill>
                  <a:schemeClr val="accent4"/>
                </a:solidFill>
              </a:defRPr>
            </a:lvl3pPr>
            <a:lvl4pPr marL="1371600" indent="0">
              <a:buFontTx/>
              <a:buNone/>
              <a:defRPr sz="2400" baseline="0">
                <a:solidFill>
                  <a:schemeClr val="accent4"/>
                </a:solidFill>
              </a:defRPr>
            </a:lvl4pPr>
            <a:lvl5pPr marL="1828800" indent="0">
              <a:buFontTx/>
              <a:buNone/>
              <a:defRPr sz="2400" baseline="0">
                <a:solidFill>
                  <a:schemeClr val="accent4"/>
                </a:solidFill>
              </a:defRPr>
            </a:lvl5pPr>
          </a:lstStyle>
          <a:p>
            <a:pPr lvl="0"/>
            <a:r>
              <a:rPr lang="en-US" dirty="0"/>
              <a:t>Click to edit text</a:t>
            </a:r>
          </a:p>
        </p:txBody>
      </p:sp>
      <p:sp>
        <p:nvSpPr>
          <p:cNvPr id="10" name="Text Placeholder 3"/>
          <p:cNvSpPr>
            <a:spLocks noGrp="1"/>
          </p:cNvSpPr>
          <p:nvPr>
            <p:ph type="body" sz="quarter" idx="13"/>
          </p:nvPr>
        </p:nvSpPr>
        <p:spPr>
          <a:xfrm>
            <a:off x="951469" y="2681154"/>
            <a:ext cx="8496988" cy="2916456"/>
          </a:xfrm>
          <a:prstGeom prst="rect">
            <a:avLst/>
          </a:prstGeom>
        </p:spPr>
        <p:txBody>
          <a:bodyPr lIns="0"/>
          <a:lstStyle>
            <a:lvl1pPr marL="228600" indent="-228600">
              <a:buFont typeface="Arial" charset="0"/>
              <a:buChar char="•"/>
              <a:defRPr sz="1800" baseline="0">
                <a:solidFill>
                  <a:schemeClr val="bg1">
                    <a:lumMod val="50000"/>
                  </a:schemeClr>
                </a:solidFill>
              </a:defRPr>
            </a:lvl1pPr>
            <a:lvl2pPr marL="685800" indent="-228600">
              <a:buFont typeface="Arial" charset="0"/>
              <a:buChar char="•"/>
              <a:defRPr sz="1800" baseline="0">
                <a:solidFill>
                  <a:schemeClr val="bg1">
                    <a:lumMod val="50000"/>
                  </a:schemeClr>
                </a:solidFill>
              </a:defRPr>
            </a:lvl2pPr>
            <a:lvl3pPr marL="1143000" indent="-228600">
              <a:buFont typeface="Arial" charset="0"/>
              <a:buChar char="•"/>
              <a:defRPr sz="1800" baseline="0">
                <a:solidFill>
                  <a:schemeClr val="bg1">
                    <a:lumMod val="50000"/>
                  </a:schemeClr>
                </a:solidFill>
              </a:defRPr>
            </a:lvl3pPr>
            <a:lvl4pPr marL="1600200" indent="-228600">
              <a:buFont typeface="Arial" charset="0"/>
              <a:buChar char="•"/>
              <a:defRPr sz="1800" baseline="0">
                <a:solidFill>
                  <a:schemeClr val="bg1">
                    <a:lumMod val="50000"/>
                  </a:schemeClr>
                </a:solidFill>
              </a:defRPr>
            </a:lvl4pPr>
            <a:lvl5pPr marL="2057400" indent="-228600">
              <a:buFont typeface="Arial" charset="0"/>
              <a:buChar char="•"/>
              <a:defRPr sz="1800" baseline="0">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974243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27293" y="6356350"/>
            <a:ext cx="2743200" cy="365125"/>
          </a:xfrm>
          <a:prstGeom prst="rect">
            <a:avLst/>
          </a:prstGeom>
        </p:spPr>
        <p:txBody>
          <a:bodyPr/>
          <a:lstStyle/>
          <a:p>
            <a:fld id="{56887884-3E9C-A94A-B79F-E4A2CD45DFEC}" type="slidenum">
              <a:rPr lang="en-US" smtClean="0">
                <a:solidFill>
                  <a:srgbClr val="FFFFFF"/>
                </a:solidFill>
              </a:rPr>
              <a:pPr/>
              <a:t>‹#›</a:t>
            </a:fld>
            <a:endParaRPr lang="en-US" dirty="0">
              <a:solidFill>
                <a:srgbClr val="FFFFFF"/>
              </a:solidFill>
            </a:endParaRPr>
          </a:p>
        </p:txBody>
      </p:sp>
      <p:sp>
        <p:nvSpPr>
          <p:cNvPr id="9" name="Text Placeholder 3"/>
          <p:cNvSpPr>
            <a:spLocks noGrp="1"/>
          </p:cNvSpPr>
          <p:nvPr>
            <p:ph type="body" sz="quarter" idx="16" hasCustomPrompt="1"/>
          </p:nvPr>
        </p:nvSpPr>
        <p:spPr>
          <a:xfrm>
            <a:off x="951469" y="1248282"/>
            <a:ext cx="8496987" cy="4633534"/>
          </a:xfrm>
          <a:prstGeom prst="rect">
            <a:avLst/>
          </a:prstGeom>
        </p:spPr>
        <p:txBody>
          <a:bodyPr lIns="0"/>
          <a:lstStyle>
            <a:lvl1pPr marL="0" indent="0">
              <a:buFontTx/>
              <a:buNone/>
              <a:defRPr sz="2400" baseline="0">
                <a:solidFill>
                  <a:schemeClr val="bg1">
                    <a:lumMod val="50000"/>
                  </a:schemeClr>
                </a:solidFill>
              </a:defRPr>
            </a:lvl1pPr>
            <a:lvl2pPr marL="457200" indent="0">
              <a:buFontTx/>
              <a:buNone/>
              <a:defRPr sz="2400" baseline="0">
                <a:solidFill>
                  <a:schemeClr val="bg1">
                    <a:lumMod val="50000"/>
                  </a:schemeClr>
                </a:solidFill>
              </a:defRPr>
            </a:lvl2pPr>
            <a:lvl3pPr marL="914400" indent="0">
              <a:buFontTx/>
              <a:buNone/>
              <a:defRPr sz="2400" baseline="0">
                <a:solidFill>
                  <a:schemeClr val="bg1">
                    <a:lumMod val="50000"/>
                  </a:schemeClr>
                </a:solidFill>
              </a:defRPr>
            </a:lvl3pPr>
            <a:lvl4pPr marL="1371600" indent="0">
              <a:buFontTx/>
              <a:buNone/>
              <a:defRPr sz="2400" baseline="0">
                <a:solidFill>
                  <a:schemeClr val="bg1">
                    <a:lumMod val="50000"/>
                  </a:schemeClr>
                </a:solidFill>
              </a:defRPr>
            </a:lvl4pPr>
            <a:lvl5pPr marL="1828800" indent="0">
              <a:buFontTx/>
              <a:buNone/>
              <a:defRPr sz="2400" baseline="0">
                <a:solidFill>
                  <a:schemeClr val="bg1">
                    <a:lumMod val="50000"/>
                  </a:schemeClr>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1627698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27293" y="6356350"/>
            <a:ext cx="2743200" cy="365125"/>
          </a:xfrm>
          <a:prstGeom prst="rect">
            <a:avLst/>
          </a:prstGeom>
        </p:spPr>
        <p:txBody>
          <a:bodyPr/>
          <a:lstStyle/>
          <a:p>
            <a:fld id="{56887884-3E9C-A94A-B79F-E4A2CD45DFEC}" type="slidenum">
              <a:rPr lang="en-US" smtClean="0">
                <a:solidFill>
                  <a:srgbClr val="FFFFFF"/>
                </a:solidFill>
              </a:rPr>
              <a:pPr/>
              <a:t>‹#›</a:t>
            </a:fld>
            <a:endParaRPr lang="en-US" dirty="0">
              <a:solidFill>
                <a:srgbClr val="FFFFFF"/>
              </a:solidFill>
            </a:endParaRPr>
          </a:p>
        </p:txBody>
      </p:sp>
      <p:sp>
        <p:nvSpPr>
          <p:cNvPr id="8" name="Picture Placeholder 7"/>
          <p:cNvSpPr>
            <a:spLocks noGrp="1"/>
          </p:cNvSpPr>
          <p:nvPr>
            <p:ph type="pic" sz="quarter" idx="13"/>
          </p:nvPr>
        </p:nvSpPr>
        <p:spPr>
          <a:xfrm>
            <a:off x="951470" y="2224215"/>
            <a:ext cx="4808838" cy="3781297"/>
          </a:xfrm>
          <a:prstGeom prst="rect">
            <a:avLst/>
          </a:prstGeom>
        </p:spPr>
        <p:txBody>
          <a:bodyPr/>
          <a:lstStyle/>
          <a:p>
            <a:r>
              <a:rPr lang="en-US" dirty="0"/>
              <a:t>Click icon to add picture</a:t>
            </a:r>
          </a:p>
        </p:txBody>
      </p:sp>
      <p:sp>
        <p:nvSpPr>
          <p:cNvPr id="3" name="Chart Placeholder 2"/>
          <p:cNvSpPr>
            <a:spLocks noGrp="1"/>
          </p:cNvSpPr>
          <p:nvPr>
            <p:ph type="chart" sz="quarter" idx="14"/>
          </p:nvPr>
        </p:nvSpPr>
        <p:spPr>
          <a:xfrm>
            <a:off x="6449712" y="2224215"/>
            <a:ext cx="2716213" cy="2199333"/>
          </a:xfrm>
          <a:prstGeom prst="rect">
            <a:avLst/>
          </a:prstGeom>
        </p:spPr>
        <p:txBody>
          <a:bodyPr/>
          <a:lstStyle/>
          <a:p>
            <a:r>
              <a:rPr lang="en-US" dirty="0"/>
              <a:t>Click icon to add chart</a:t>
            </a:r>
          </a:p>
        </p:txBody>
      </p:sp>
      <p:sp>
        <p:nvSpPr>
          <p:cNvPr id="5" name="Text Placeholder 4"/>
          <p:cNvSpPr>
            <a:spLocks noGrp="1"/>
          </p:cNvSpPr>
          <p:nvPr>
            <p:ph type="body" sz="quarter" idx="15"/>
          </p:nvPr>
        </p:nvSpPr>
        <p:spPr>
          <a:xfrm>
            <a:off x="6449712" y="4657725"/>
            <a:ext cx="2716513" cy="1347788"/>
          </a:xfrm>
          <a:prstGeom prst="rect">
            <a:avLst/>
          </a:prstGeom>
        </p:spPr>
        <p:txBody>
          <a:bodyPr/>
          <a:lstStyle>
            <a:lvl1pPr marL="0" indent="0">
              <a:buFontTx/>
              <a:buNone/>
              <a:defRPr sz="2400" baseline="0">
                <a:solidFill>
                  <a:schemeClr val="accent4"/>
                </a:solidFill>
              </a:defRPr>
            </a:lvl1pPr>
            <a:lvl2pPr marL="457200" indent="0">
              <a:buFontTx/>
              <a:buNone/>
              <a:defRPr sz="2400" baseline="0">
                <a:solidFill>
                  <a:schemeClr val="accent4"/>
                </a:solidFill>
              </a:defRPr>
            </a:lvl2pPr>
            <a:lvl3pPr marL="914400" indent="0">
              <a:buFontTx/>
              <a:buNone/>
              <a:defRPr sz="2400" baseline="0">
                <a:solidFill>
                  <a:schemeClr val="accent4"/>
                </a:solidFill>
              </a:defRPr>
            </a:lvl3pPr>
            <a:lvl4pPr marL="1371600" indent="0">
              <a:buFontTx/>
              <a:buNone/>
              <a:defRPr sz="2400" baseline="0">
                <a:solidFill>
                  <a:schemeClr val="accent4"/>
                </a:solidFill>
              </a:defRPr>
            </a:lvl4pPr>
            <a:lvl5pPr marL="1828800" indent="0">
              <a:buFontTx/>
              <a:buNone/>
              <a:defRPr sz="2400" baseline="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p:cNvCxnSpPr/>
          <p:nvPr userDrawn="1"/>
        </p:nvCxnSpPr>
        <p:spPr>
          <a:xfrm>
            <a:off x="951470" y="1890585"/>
            <a:ext cx="86868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51470" y="785255"/>
            <a:ext cx="8686800" cy="882907"/>
          </a:xfrm>
          <a:prstGeom prst="rect">
            <a:avLst/>
          </a:prstGeom>
        </p:spPr>
        <p:txBody>
          <a:bodyPr vert="horz" lIns="0" tIns="45720" rIns="91440" bIns="0" rtlCol="0" anchor="b" anchorCtr="0">
            <a:normAutofit/>
          </a:bodyPr>
          <a:lstStyle/>
          <a:p>
            <a:r>
              <a:rPr lang="en-US"/>
              <a:t>Click to edit Master title style</a:t>
            </a:r>
            <a:endParaRPr lang="en-US" dirty="0"/>
          </a:p>
        </p:txBody>
      </p:sp>
    </p:spTree>
    <p:extLst>
      <p:ext uri="{BB962C8B-B14F-4D97-AF65-F5344CB8AC3E}">
        <p14:creationId xmlns:p14="http://schemas.microsoft.com/office/powerpoint/2010/main" val="115053654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27293" y="6356350"/>
            <a:ext cx="2743200" cy="365125"/>
          </a:xfrm>
          <a:prstGeom prst="rect">
            <a:avLst/>
          </a:prstGeom>
        </p:spPr>
        <p:txBody>
          <a:bodyPr/>
          <a:lstStyle/>
          <a:p>
            <a:fld id="{56887884-3E9C-A94A-B79F-E4A2CD45DFEC}" type="slidenum">
              <a:rPr lang="en-US" smtClean="0">
                <a:solidFill>
                  <a:srgbClr val="FFFFFF"/>
                </a:solidFill>
              </a:rPr>
              <a:pPr/>
              <a:t>‹#›</a:t>
            </a:fld>
            <a:endParaRPr lang="en-US" dirty="0">
              <a:solidFill>
                <a:srgbClr val="FFFFFF"/>
              </a:solidFill>
            </a:endParaRPr>
          </a:p>
        </p:txBody>
      </p:sp>
      <p:sp>
        <p:nvSpPr>
          <p:cNvPr id="8" name="Picture Placeholder 7"/>
          <p:cNvSpPr>
            <a:spLocks noGrp="1"/>
          </p:cNvSpPr>
          <p:nvPr>
            <p:ph type="pic" sz="quarter" idx="13"/>
          </p:nvPr>
        </p:nvSpPr>
        <p:spPr>
          <a:xfrm>
            <a:off x="951469" y="1062681"/>
            <a:ext cx="5016845" cy="4942831"/>
          </a:xfrm>
          <a:prstGeom prst="rect">
            <a:avLst/>
          </a:prstGeom>
        </p:spPr>
        <p:txBody>
          <a:bodyPr/>
          <a:lstStyle/>
          <a:p>
            <a:r>
              <a:rPr lang="en-US" dirty="0"/>
              <a:t>Click icon to add picture</a:t>
            </a:r>
          </a:p>
        </p:txBody>
      </p:sp>
      <p:sp>
        <p:nvSpPr>
          <p:cNvPr id="5" name="Text Placeholder 4"/>
          <p:cNvSpPr>
            <a:spLocks noGrp="1"/>
          </p:cNvSpPr>
          <p:nvPr>
            <p:ph type="body" sz="quarter" idx="15"/>
          </p:nvPr>
        </p:nvSpPr>
        <p:spPr>
          <a:xfrm>
            <a:off x="6413157" y="1062681"/>
            <a:ext cx="2753068" cy="4942832"/>
          </a:xfrm>
          <a:prstGeom prst="rect">
            <a:avLst/>
          </a:prstGeom>
        </p:spPr>
        <p:txBody>
          <a:bodyPr anchor="ctr" anchorCtr="0"/>
          <a:lstStyle>
            <a:lvl1pPr marL="0" indent="0">
              <a:buFontTx/>
              <a:buNone/>
              <a:defRPr sz="2400" baseline="0">
                <a:solidFill>
                  <a:schemeClr val="accent4"/>
                </a:solidFill>
              </a:defRPr>
            </a:lvl1pPr>
            <a:lvl2pPr marL="457200" indent="0">
              <a:buFontTx/>
              <a:buNone/>
              <a:defRPr sz="2400" baseline="0">
                <a:solidFill>
                  <a:schemeClr val="accent4"/>
                </a:solidFill>
              </a:defRPr>
            </a:lvl2pPr>
            <a:lvl3pPr marL="914400" indent="0">
              <a:buFontTx/>
              <a:buNone/>
              <a:defRPr sz="2400" baseline="0">
                <a:solidFill>
                  <a:schemeClr val="accent4"/>
                </a:solidFill>
              </a:defRPr>
            </a:lvl3pPr>
            <a:lvl4pPr marL="1371600" indent="0">
              <a:buFontTx/>
              <a:buNone/>
              <a:defRPr sz="2400" baseline="0">
                <a:solidFill>
                  <a:schemeClr val="accent4"/>
                </a:solidFill>
              </a:defRPr>
            </a:lvl4pPr>
            <a:lvl5pPr marL="1828800" indent="0">
              <a:buFontTx/>
              <a:buNone/>
              <a:defRPr sz="2400" baseline="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1231881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27293" y="6356350"/>
            <a:ext cx="2743200" cy="365125"/>
          </a:xfrm>
          <a:prstGeom prst="rect">
            <a:avLst/>
          </a:prstGeom>
        </p:spPr>
        <p:txBody>
          <a:bodyPr/>
          <a:lstStyle/>
          <a:p>
            <a:fld id="{56887884-3E9C-A94A-B79F-E4A2CD45DFEC}" type="slidenum">
              <a:rPr lang="en-US" smtClean="0">
                <a:solidFill>
                  <a:srgbClr val="FFFFFF"/>
                </a:solidFill>
              </a:rPr>
              <a:pPr/>
              <a:t>‹#›</a:t>
            </a:fld>
            <a:endParaRPr lang="en-US" dirty="0">
              <a:solidFill>
                <a:srgbClr val="FFFFFF"/>
              </a:solidFill>
            </a:endParaRPr>
          </a:p>
        </p:txBody>
      </p:sp>
      <p:sp>
        <p:nvSpPr>
          <p:cNvPr id="8" name="Picture Placeholder 7"/>
          <p:cNvSpPr>
            <a:spLocks noGrp="1"/>
          </p:cNvSpPr>
          <p:nvPr>
            <p:ph type="pic" sz="quarter" idx="13"/>
          </p:nvPr>
        </p:nvSpPr>
        <p:spPr>
          <a:xfrm>
            <a:off x="951470" y="2113009"/>
            <a:ext cx="8662430" cy="3892504"/>
          </a:xfrm>
          <a:prstGeom prst="rect">
            <a:avLst/>
          </a:prstGeom>
        </p:spPr>
        <p:txBody>
          <a:bodyPr/>
          <a:lstStyle/>
          <a:p>
            <a:r>
              <a:rPr lang="en-US" dirty="0"/>
              <a:t>Click icon to add picture</a:t>
            </a:r>
          </a:p>
        </p:txBody>
      </p:sp>
      <p:cxnSp>
        <p:nvCxnSpPr>
          <p:cNvPr id="13" name="Straight Connector 12"/>
          <p:cNvCxnSpPr/>
          <p:nvPr userDrawn="1"/>
        </p:nvCxnSpPr>
        <p:spPr>
          <a:xfrm>
            <a:off x="951470" y="1890585"/>
            <a:ext cx="86868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951470" y="785255"/>
            <a:ext cx="8686800" cy="882907"/>
          </a:xfrm>
          <a:prstGeom prst="rect">
            <a:avLst/>
          </a:prstGeom>
        </p:spPr>
        <p:txBody>
          <a:bodyPr vert="horz" lIns="0" tIns="45720" rIns="91440" bIns="0" rtlCol="0" anchor="b" anchorCtr="0">
            <a:normAutofit/>
          </a:bodyPr>
          <a:lstStyle/>
          <a:p>
            <a:r>
              <a:rPr lang="en-US"/>
              <a:t>Click to edit Master title style</a:t>
            </a:r>
            <a:endParaRPr lang="en-US" dirty="0"/>
          </a:p>
        </p:txBody>
      </p:sp>
    </p:spTree>
    <p:extLst>
      <p:ext uri="{BB962C8B-B14F-4D97-AF65-F5344CB8AC3E}">
        <p14:creationId xmlns:p14="http://schemas.microsoft.com/office/powerpoint/2010/main" val="387392685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27293" y="6356350"/>
            <a:ext cx="2743200" cy="365125"/>
          </a:xfrm>
          <a:prstGeom prst="rect">
            <a:avLst/>
          </a:prstGeom>
        </p:spPr>
        <p:txBody>
          <a:bodyPr/>
          <a:lstStyle/>
          <a:p>
            <a:fld id="{56887884-3E9C-A94A-B79F-E4A2CD45DFEC}" type="slidenum">
              <a:rPr lang="en-US" smtClean="0">
                <a:solidFill>
                  <a:srgbClr val="FFFFFF"/>
                </a:solidFill>
              </a:rPr>
              <a:pPr/>
              <a:t>‹#›</a:t>
            </a:fld>
            <a:endParaRPr lang="en-US" dirty="0">
              <a:solidFill>
                <a:srgbClr val="FFFFFF"/>
              </a:solidFill>
            </a:endParaRPr>
          </a:p>
        </p:txBody>
      </p:sp>
      <p:sp>
        <p:nvSpPr>
          <p:cNvPr id="8" name="Picture Placeholder 7"/>
          <p:cNvSpPr>
            <a:spLocks noGrp="1"/>
          </p:cNvSpPr>
          <p:nvPr>
            <p:ph type="pic" sz="quarter" idx="13"/>
          </p:nvPr>
        </p:nvSpPr>
        <p:spPr>
          <a:xfrm>
            <a:off x="838200" y="939114"/>
            <a:ext cx="8775700" cy="5066399"/>
          </a:xfrm>
          <a:prstGeom prst="rect">
            <a:avLst/>
          </a:prstGeom>
        </p:spPr>
        <p:txBody>
          <a:bodyPr/>
          <a:lstStyle/>
          <a:p>
            <a:r>
              <a:rPr lang="en-US" dirty="0"/>
              <a:t>Click icon to add picture</a:t>
            </a:r>
          </a:p>
        </p:txBody>
      </p:sp>
    </p:spTree>
    <p:extLst>
      <p:ext uri="{BB962C8B-B14F-4D97-AF65-F5344CB8AC3E}">
        <p14:creationId xmlns:p14="http://schemas.microsoft.com/office/powerpoint/2010/main" val="218937029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27293" y="6356350"/>
            <a:ext cx="2743200" cy="365125"/>
          </a:xfrm>
          <a:prstGeom prst="rect">
            <a:avLst/>
          </a:prstGeom>
        </p:spPr>
        <p:txBody>
          <a:bodyPr/>
          <a:lstStyle/>
          <a:p>
            <a:fld id="{56887884-3E9C-A94A-B79F-E4A2CD45DFEC}" type="slidenum">
              <a:rPr lang="en-US" smtClean="0">
                <a:solidFill>
                  <a:srgbClr val="FFFFFF"/>
                </a:solidFill>
              </a:rPr>
              <a:pPr/>
              <a:t>‹#›</a:t>
            </a:fld>
            <a:endParaRPr lang="en-US" dirty="0">
              <a:solidFill>
                <a:srgbClr val="FFFFFF"/>
              </a:solidFill>
            </a:endParaRPr>
          </a:p>
        </p:txBody>
      </p:sp>
      <p:sp>
        <p:nvSpPr>
          <p:cNvPr id="8" name="Picture Placeholder 7"/>
          <p:cNvSpPr>
            <a:spLocks noGrp="1"/>
          </p:cNvSpPr>
          <p:nvPr>
            <p:ph type="pic" sz="quarter" idx="13"/>
          </p:nvPr>
        </p:nvSpPr>
        <p:spPr>
          <a:xfrm>
            <a:off x="951470" y="2113009"/>
            <a:ext cx="4129089" cy="3447532"/>
          </a:xfrm>
          <a:prstGeom prst="rect">
            <a:avLst/>
          </a:prstGeom>
        </p:spPr>
        <p:txBody>
          <a:bodyPr/>
          <a:lstStyle/>
          <a:p>
            <a:r>
              <a:rPr lang="en-US" dirty="0"/>
              <a:t>Click icon to add picture</a:t>
            </a:r>
          </a:p>
        </p:txBody>
      </p:sp>
      <p:sp>
        <p:nvSpPr>
          <p:cNvPr id="7" name="Picture Placeholder 7"/>
          <p:cNvSpPr>
            <a:spLocks noGrp="1"/>
          </p:cNvSpPr>
          <p:nvPr>
            <p:ph type="pic" sz="quarter" idx="14"/>
          </p:nvPr>
        </p:nvSpPr>
        <p:spPr>
          <a:xfrm>
            <a:off x="5509054" y="2113009"/>
            <a:ext cx="4129089" cy="3447532"/>
          </a:xfrm>
          <a:prstGeom prst="rect">
            <a:avLst/>
          </a:prstGeom>
        </p:spPr>
        <p:txBody>
          <a:bodyPr/>
          <a:lstStyle/>
          <a:p>
            <a:r>
              <a:rPr lang="en-US" dirty="0"/>
              <a:t>Click icon to add picture</a:t>
            </a:r>
          </a:p>
        </p:txBody>
      </p:sp>
      <p:sp>
        <p:nvSpPr>
          <p:cNvPr id="4" name="Text Placeholder 3"/>
          <p:cNvSpPr>
            <a:spLocks noGrp="1"/>
          </p:cNvSpPr>
          <p:nvPr>
            <p:ph type="body" sz="quarter" idx="15"/>
          </p:nvPr>
        </p:nvSpPr>
        <p:spPr>
          <a:xfrm>
            <a:off x="951471" y="5695950"/>
            <a:ext cx="4129088" cy="439738"/>
          </a:xfrm>
          <a:prstGeom prst="rect">
            <a:avLst/>
          </a:prstGeom>
        </p:spPr>
        <p:txBody>
          <a:bodyPr/>
          <a:lstStyle>
            <a:lvl1pPr marL="0" indent="0">
              <a:buFontTx/>
              <a:buNone/>
              <a:defRPr sz="1200" b="0" i="1" baseline="0">
                <a:solidFill>
                  <a:schemeClr val="accent5"/>
                </a:solidFill>
              </a:defRPr>
            </a:lvl1pPr>
          </a:lstStyle>
          <a:p>
            <a:pPr lvl="0"/>
            <a:r>
              <a:rPr lang="en-US"/>
              <a:t>Click to edit Master text styles</a:t>
            </a:r>
          </a:p>
        </p:txBody>
      </p:sp>
      <p:sp>
        <p:nvSpPr>
          <p:cNvPr id="10" name="Text Placeholder 3"/>
          <p:cNvSpPr>
            <a:spLocks noGrp="1"/>
          </p:cNvSpPr>
          <p:nvPr>
            <p:ph type="body" sz="quarter" idx="16"/>
          </p:nvPr>
        </p:nvSpPr>
        <p:spPr>
          <a:xfrm>
            <a:off x="5484469" y="5695950"/>
            <a:ext cx="4129088" cy="439738"/>
          </a:xfrm>
          <a:prstGeom prst="rect">
            <a:avLst/>
          </a:prstGeom>
        </p:spPr>
        <p:txBody>
          <a:bodyPr/>
          <a:lstStyle>
            <a:lvl1pPr marL="0" indent="0">
              <a:buFontTx/>
              <a:buNone/>
              <a:defRPr sz="1200" b="0" i="1" baseline="0">
                <a:solidFill>
                  <a:schemeClr val="accent5"/>
                </a:solidFill>
              </a:defRPr>
            </a:lvl1pPr>
          </a:lstStyle>
          <a:p>
            <a:pPr lvl="0"/>
            <a:r>
              <a:rPr lang="en-US"/>
              <a:t>Click to edit Master text styles</a:t>
            </a:r>
          </a:p>
        </p:txBody>
      </p:sp>
      <p:cxnSp>
        <p:nvCxnSpPr>
          <p:cNvPr id="12" name="Straight Connector 11"/>
          <p:cNvCxnSpPr/>
          <p:nvPr userDrawn="1"/>
        </p:nvCxnSpPr>
        <p:spPr>
          <a:xfrm>
            <a:off x="951470" y="1890585"/>
            <a:ext cx="86868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51470" y="785255"/>
            <a:ext cx="8686800" cy="882907"/>
          </a:xfrm>
          <a:prstGeom prst="rect">
            <a:avLst/>
          </a:prstGeom>
        </p:spPr>
        <p:txBody>
          <a:bodyPr vert="horz" lIns="0" tIns="45720" rIns="91440" bIns="0" rtlCol="0" anchor="b" anchorCtr="0">
            <a:normAutofit/>
          </a:bodyPr>
          <a:lstStyle/>
          <a:p>
            <a:r>
              <a:rPr lang="en-US"/>
              <a:t>Click to edit Master title style</a:t>
            </a:r>
            <a:endParaRPr lang="en-US" dirty="0"/>
          </a:p>
        </p:txBody>
      </p:sp>
    </p:spTree>
    <p:extLst>
      <p:ext uri="{BB962C8B-B14F-4D97-AF65-F5344CB8AC3E}">
        <p14:creationId xmlns:p14="http://schemas.microsoft.com/office/powerpoint/2010/main" val="355292016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9327293" y="6356350"/>
            <a:ext cx="2743200" cy="365125"/>
          </a:xfrm>
          <a:prstGeom prst="rect">
            <a:avLst/>
          </a:prstGeom>
        </p:spPr>
        <p:txBody>
          <a:bodyPr/>
          <a:lstStyle/>
          <a:p>
            <a:fld id="{56887884-3E9C-A94A-B79F-E4A2CD45DFEC}" type="slidenum">
              <a:rPr lang="en-US" smtClean="0">
                <a:solidFill>
                  <a:srgbClr val="FFFFFF"/>
                </a:solidFill>
              </a:rPr>
              <a:pPr/>
              <a:t>‹#›</a:t>
            </a:fld>
            <a:endParaRPr lang="en-US" dirty="0">
              <a:solidFill>
                <a:srgbClr val="FFFFFF"/>
              </a:solidFill>
            </a:endParaRPr>
          </a:p>
        </p:txBody>
      </p:sp>
      <p:sp>
        <p:nvSpPr>
          <p:cNvPr id="6" name="Chart Placeholder 5"/>
          <p:cNvSpPr>
            <a:spLocks noGrp="1"/>
          </p:cNvSpPr>
          <p:nvPr>
            <p:ph type="chart" sz="quarter" idx="11"/>
          </p:nvPr>
        </p:nvSpPr>
        <p:spPr>
          <a:xfrm>
            <a:off x="951470" y="2273643"/>
            <a:ext cx="2940908" cy="2780271"/>
          </a:xfrm>
          <a:prstGeom prst="rect">
            <a:avLst/>
          </a:prstGeom>
        </p:spPr>
        <p:txBody>
          <a:bodyPr/>
          <a:lstStyle/>
          <a:p>
            <a:r>
              <a:rPr lang="en-US" dirty="0"/>
              <a:t>Click icon to add chart</a:t>
            </a:r>
          </a:p>
        </p:txBody>
      </p:sp>
      <p:sp>
        <p:nvSpPr>
          <p:cNvPr id="7" name="Chart Placeholder 5"/>
          <p:cNvSpPr>
            <a:spLocks noGrp="1"/>
          </p:cNvSpPr>
          <p:nvPr>
            <p:ph type="chart" sz="quarter" idx="12"/>
          </p:nvPr>
        </p:nvSpPr>
        <p:spPr>
          <a:xfrm>
            <a:off x="4201297" y="2273643"/>
            <a:ext cx="5436972" cy="2780271"/>
          </a:xfrm>
          <a:prstGeom prst="rect">
            <a:avLst/>
          </a:prstGeom>
        </p:spPr>
        <p:txBody>
          <a:bodyPr/>
          <a:lstStyle/>
          <a:p>
            <a:r>
              <a:rPr lang="en-US" dirty="0"/>
              <a:t>Click icon to add chart</a:t>
            </a:r>
          </a:p>
        </p:txBody>
      </p:sp>
      <p:sp>
        <p:nvSpPr>
          <p:cNvPr id="10" name="Text Placeholder 3"/>
          <p:cNvSpPr>
            <a:spLocks noGrp="1"/>
          </p:cNvSpPr>
          <p:nvPr>
            <p:ph type="body" sz="quarter" idx="15"/>
          </p:nvPr>
        </p:nvSpPr>
        <p:spPr>
          <a:xfrm>
            <a:off x="951470" y="5197131"/>
            <a:ext cx="4129088" cy="439738"/>
          </a:xfrm>
          <a:prstGeom prst="rect">
            <a:avLst/>
          </a:prstGeom>
        </p:spPr>
        <p:txBody>
          <a:bodyPr/>
          <a:lstStyle>
            <a:lvl1pPr marL="0" indent="0">
              <a:buFontTx/>
              <a:buNone/>
              <a:defRPr sz="1600" b="0" i="1" baseline="0">
                <a:solidFill>
                  <a:schemeClr val="accent4"/>
                </a:solidFill>
              </a:defRPr>
            </a:lvl1pPr>
          </a:lstStyle>
          <a:p>
            <a:pPr lvl="0"/>
            <a:r>
              <a:rPr lang="en-US"/>
              <a:t>Click to edit Master text styles</a:t>
            </a:r>
          </a:p>
        </p:txBody>
      </p:sp>
      <p:cxnSp>
        <p:nvCxnSpPr>
          <p:cNvPr id="11" name="Straight Connector 10"/>
          <p:cNvCxnSpPr/>
          <p:nvPr userDrawn="1"/>
        </p:nvCxnSpPr>
        <p:spPr>
          <a:xfrm>
            <a:off x="951470" y="1890585"/>
            <a:ext cx="86868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itle Placeholder 1"/>
          <p:cNvSpPr>
            <a:spLocks noGrp="1"/>
          </p:cNvSpPr>
          <p:nvPr>
            <p:ph type="title"/>
          </p:nvPr>
        </p:nvSpPr>
        <p:spPr>
          <a:xfrm>
            <a:off x="951470" y="785255"/>
            <a:ext cx="8686800" cy="882907"/>
          </a:xfrm>
          <a:prstGeom prst="rect">
            <a:avLst/>
          </a:prstGeom>
        </p:spPr>
        <p:txBody>
          <a:bodyPr vert="horz" lIns="0" tIns="45720" rIns="91440" bIns="0" rtlCol="0" anchor="b" anchorCtr="0">
            <a:normAutofit/>
          </a:bodyPr>
          <a:lstStyle/>
          <a:p>
            <a:r>
              <a:rPr lang="en-US"/>
              <a:t>Click to edit Master title style</a:t>
            </a:r>
            <a:endParaRPr lang="en-US" dirty="0"/>
          </a:p>
        </p:txBody>
      </p:sp>
    </p:spTree>
    <p:extLst>
      <p:ext uri="{BB962C8B-B14F-4D97-AF65-F5344CB8AC3E}">
        <p14:creationId xmlns:p14="http://schemas.microsoft.com/office/powerpoint/2010/main" val="68297612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9327293" y="6356350"/>
            <a:ext cx="2743200" cy="365125"/>
          </a:xfrm>
          <a:prstGeom prst="rect">
            <a:avLst/>
          </a:prstGeom>
        </p:spPr>
        <p:txBody>
          <a:bodyPr/>
          <a:lstStyle/>
          <a:p>
            <a:fld id="{56887884-3E9C-A94A-B79F-E4A2CD45DFE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34682514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3431058" y="0"/>
            <a:ext cx="8760942" cy="6017742"/>
          </a:xfrm>
          <a:prstGeom prst="rect">
            <a:avLst/>
          </a:prstGeom>
        </p:spPr>
        <p:txBody>
          <a:bodyPr/>
          <a:lstStyle/>
          <a:p>
            <a:r>
              <a:rPr lang="en-US" dirty="0"/>
              <a:t>Click icon to add picture</a:t>
            </a:r>
          </a:p>
        </p:txBody>
      </p:sp>
      <p:sp>
        <p:nvSpPr>
          <p:cNvPr id="14" name="Slide Number Placeholder 5"/>
          <p:cNvSpPr>
            <a:spLocks noGrp="1"/>
          </p:cNvSpPr>
          <p:nvPr>
            <p:ph type="sldNum" sz="quarter" idx="17"/>
          </p:nvPr>
        </p:nvSpPr>
        <p:spPr>
          <a:xfrm>
            <a:off x="10194326" y="6232783"/>
            <a:ext cx="949412" cy="415153"/>
          </a:xfrm>
          <a:prstGeom prst="rect">
            <a:avLst/>
          </a:prstGeom>
        </p:spPr>
        <p:txBody>
          <a:bodyPr rIns="0" anchor="ctr" anchorCtr="0"/>
          <a:lstStyle>
            <a:lvl1pPr algn="r">
              <a:defRPr sz="1500" cap="all" baseline="0">
                <a:solidFill>
                  <a:schemeClr val="bg1">
                    <a:lumMod val="50000"/>
                  </a:schemeClr>
                </a:solidFill>
                <a:latin typeface="Georgia" charset="0"/>
              </a:defRPr>
            </a:lvl1pPr>
          </a:lstStyle>
          <a:p>
            <a:fld id="{DA1D2BFB-06B5-E64F-A443-551E2A6DDCB6}" type="slidenum">
              <a:rPr lang="en-US" smtClean="0">
                <a:solidFill>
                  <a:srgbClr val="FFFFFF">
                    <a:lumMod val="50000"/>
                  </a:srgbClr>
                </a:solidFill>
              </a:rPr>
              <a:pPr/>
              <a:t>‹#›</a:t>
            </a:fld>
            <a:endParaRPr lang="en-US" dirty="0">
              <a:solidFill>
                <a:srgbClr val="FFFFFF">
                  <a:lumMod val="50000"/>
                </a:srgbClr>
              </a:solidFill>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29626" y="6195712"/>
            <a:ext cx="469931" cy="493546"/>
          </a:xfrm>
          <a:prstGeom prst="rect">
            <a:avLst/>
          </a:prstGeom>
        </p:spPr>
      </p:pic>
      <p:cxnSp>
        <p:nvCxnSpPr>
          <p:cNvPr id="16" name="Straight Connector 15"/>
          <p:cNvCxnSpPr/>
          <p:nvPr userDrawn="1"/>
        </p:nvCxnSpPr>
        <p:spPr>
          <a:xfrm>
            <a:off x="11292018"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0" y="6017742"/>
            <a:ext cx="12192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Text Placeholder 2"/>
          <p:cNvSpPr>
            <a:spLocks noGrp="1"/>
          </p:cNvSpPr>
          <p:nvPr>
            <p:ph type="body" sz="quarter" idx="18"/>
          </p:nvPr>
        </p:nvSpPr>
        <p:spPr>
          <a:xfrm>
            <a:off x="554274" y="556055"/>
            <a:ext cx="2322513" cy="4905632"/>
          </a:xfrm>
          <a:prstGeom prst="rect">
            <a:avLst/>
          </a:prstGeom>
        </p:spPr>
        <p:txBody>
          <a:bodyPr anchor="ctr" anchorCtr="0"/>
          <a:lstStyle>
            <a:lvl1pPr marL="0" indent="0">
              <a:buFontTx/>
              <a:buNone/>
              <a:defRPr sz="1800" baseline="0">
                <a:solidFill>
                  <a:schemeClr val="accent4"/>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701741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p:cNvCxnSpPr/>
          <p:nvPr userDrawn="1"/>
        </p:nvCxnSpPr>
        <p:spPr>
          <a:xfrm>
            <a:off x="951470" y="3791337"/>
            <a:ext cx="8686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0" hasCustomPrompt="1"/>
          </p:nvPr>
        </p:nvSpPr>
        <p:spPr>
          <a:xfrm>
            <a:off x="951470" y="4096264"/>
            <a:ext cx="8648700" cy="1736725"/>
          </a:xfrm>
          <a:prstGeom prst="rect">
            <a:avLst/>
          </a:prstGeom>
        </p:spPr>
        <p:txBody>
          <a:bodyPr lIns="0"/>
          <a:lstStyle>
            <a:lvl1pPr marL="0" indent="0">
              <a:buFontTx/>
              <a:buNone/>
              <a:defRPr sz="2000" b="0" i="1" baseline="0">
                <a:solidFill>
                  <a:schemeClr val="bg1"/>
                </a:solidFill>
              </a:defRPr>
            </a:lvl1pPr>
          </a:lstStyle>
          <a:p>
            <a:pPr lvl="0"/>
            <a:r>
              <a:rPr lang="en-US" dirty="0"/>
              <a:t>Click to edit subtitle</a:t>
            </a:r>
          </a:p>
        </p:txBody>
      </p:sp>
      <p:sp>
        <p:nvSpPr>
          <p:cNvPr id="7" name="Title Placeholder 1"/>
          <p:cNvSpPr>
            <a:spLocks noGrp="1"/>
          </p:cNvSpPr>
          <p:nvPr>
            <p:ph type="title" hasCustomPrompt="1"/>
          </p:nvPr>
        </p:nvSpPr>
        <p:spPr>
          <a:xfrm>
            <a:off x="951470" y="1606376"/>
            <a:ext cx="8021595" cy="2063580"/>
          </a:xfrm>
          <a:prstGeom prst="rect">
            <a:avLst/>
          </a:prstGeom>
        </p:spPr>
        <p:txBody>
          <a:bodyPr vert="horz" lIns="0" tIns="45720" rIns="91440" bIns="45720" rtlCol="0" anchor="b" anchorCtr="0">
            <a:normAutofit/>
          </a:bodyPr>
          <a:lstStyle>
            <a:lvl1pPr>
              <a:defRPr sz="4400" cap="all" spc="100" baseline="0">
                <a:solidFill>
                  <a:schemeClr val="bg1"/>
                </a:solidFill>
              </a:defRPr>
            </a:lvl1pPr>
          </a:lstStyle>
          <a:p>
            <a:r>
              <a:rPr lang="en-US" dirty="0"/>
              <a:t>Click to edit SECTION HEADER TITLE</a:t>
            </a:r>
          </a:p>
        </p:txBody>
      </p:sp>
    </p:spTree>
    <p:extLst>
      <p:ext uri="{BB962C8B-B14F-4D97-AF65-F5344CB8AC3E}">
        <p14:creationId xmlns:p14="http://schemas.microsoft.com/office/powerpoint/2010/main" val="417821436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015948" y="1688605"/>
            <a:ext cx="6339016" cy="2063580"/>
          </a:xfrm>
          <a:prstGeom prst="rect">
            <a:avLst/>
          </a:prstGeom>
        </p:spPr>
        <p:txBody>
          <a:bodyPr vert="horz" lIns="0" tIns="45720" rIns="91440" bIns="45720" rtlCol="0" anchor="b" anchorCtr="0">
            <a:normAutofit/>
          </a:bodyPr>
          <a:lstStyle>
            <a:lvl1pPr>
              <a:defRPr sz="4400" cap="all" spc="100" baseline="0">
                <a:solidFill>
                  <a:schemeClr val="accent4"/>
                </a:solidFill>
              </a:defRPr>
            </a:lvl1pPr>
          </a:lstStyle>
          <a:p>
            <a:r>
              <a:rPr lang="en-US" dirty="0"/>
              <a:t>Click to PRESENTATION title style</a:t>
            </a:r>
          </a:p>
        </p:txBody>
      </p:sp>
      <p:cxnSp>
        <p:nvCxnSpPr>
          <p:cNvPr id="5" name="Straight Connector 4"/>
          <p:cNvCxnSpPr/>
          <p:nvPr userDrawn="1"/>
        </p:nvCxnSpPr>
        <p:spPr>
          <a:xfrm flipV="1">
            <a:off x="3682314" y="1310908"/>
            <a:ext cx="0" cy="4039567"/>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 Placeholder 7"/>
          <p:cNvSpPr>
            <a:spLocks noGrp="1"/>
          </p:cNvSpPr>
          <p:nvPr>
            <p:ph type="body" sz="quarter" idx="11"/>
          </p:nvPr>
        </p:nvSpPr>
        <p:spPr>
          <a:xfrm>
            <a:off x="4015948" y="3906837"/>
            <a:ext cx="5843716" cy="1736725"/>
          </a:xfrm>
          <a:prstGeom prst="rect">
            <a:avLst/>
          </a:prstGeom>
        </p:spPr>
        <p:txBody>
          <a:bodyPr lIns="0"/>
          <a:lstStyle>
            <a:lvl1pPr marL="0" indent="0">
              <a:buFontTx/>
              <a:buNone/>
              <a:defRPr sz="2000" b="0" i="1" baseline="0">
                <a:solidFill>
                  <a:schemeClr val="accent1"/>
                </a:solidFill>
              </a:defRPr>
            </a:lvl1pPr>
          </a:lstStyle>
          <a:p>
            <a:pPr lvl="0"/>
            <a:r>
              <a:rPr lang="en-US"/>
              <a:t>Click to 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4675" y="2019300"/>
            <a:ext cx="3020568" cy="2795016"/>
          </a:xfrm>
          <a:prstGeom prst="rect">
            <a:avLst/>
          </a:prstGeom>
        </p:spPr>
      </p:pic>
    </p:spTree>
    <p:extLst>
      <p:ext uri="{BB962C8B-B14F-4D97-AF65-F5344CB8AC3E}">
        <p14:creationId xmlns:p14="http://schemas.microsoft.com/office/powerpoint/2010/main" val="300008161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951470" y="509428"/>
            <a:ext cx="8021595" cy="2063580"/>
          </a:xfrm>
          <a:prstGeom prst="rect">
            <a:avLst/>
          </a:prstGeom>
        </p:spPr>
        <p:txBody>
          <a:bodyPr vert="horz" lIns="0" tIns="45720" rIns="91440" bIns="45720" rtlCol="0" anchor="b" anchorCtr="0">
            <a:normAutofit/>
          </a:bodyPr>
          <a:lstStyle>
            <a:lvl1pPr>
              <a:defRPr sz="4400" cap="all" spc="100" baseline="0">
                <a:solidFill>
                  <a:schemeClr val="accent4"/>
                </a:solidFill>
              </a:defRPr>
            </a:lvl1pPr>
          </a:lstStyle>
          <a:p>
            <a:r>
              <a:rPr lang="en-US" dirty="0"/>
              <a:t>Click to edit PRESENTATION TITLE</a:t>
            </a:r>
          </a:p>
        </p:txBody>
      </p:sp>
      <p:cxnSp>
        <p:nvCxnSpPr>
          <p:cNvPr id="8" name="Straight Connector 7"/>
          <p:cNvCxnSpPr/>
          <p:nvPr userDrawn="1"/>
        </p:nvCxnSpPr>
        <p:spPr>
          <a:xfrm>
            <a:off x="951470" y="2694389"/>
            <a:ext cx="86868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 Placeholder 7"/>
          <p:cNvSpPr>
            <a:spLocks noGrp="1"/>
          </p:cNvSpPr>
          <p:nvPr>
            <p:ph type="body" sz="quarter" idx="10" hasCustomPrompt="1"/>
          </p:nvPr>
        </p:nvSpPr>
        <p:spPr>
          <a:xfrm>
            <a:off x="951470" y="2999316"/>
            <a:ext cx="8648700" cy="1736725"/>
          </a:xfrm>
          <a:prstGeom prst="rect">
            <a:avLst/>
          </a:prstGeom>
        </p:spPr>
        <p:txBody>
          <a:bodyPr lIns="0"/>
          <a:lstStyle>
            <a:lvl1pPr marL="0" indent="0">
              <a:buFontTx/>
              <a:buNone/>
              <a:defRPr sz="2000" b="0" i="1" baseline="0">
                <a:solidFill>
                  <a:schemeClr val="accent1"/>
                </a:solidFill>
              </a:defRPr>
            </a:lvl1pPr>
          </a:lstStyle>
          <a:p>
            <a:pPr lvl="0"/>
            <a:r>
              <a:rPr lang="en-US" dirty="0"/>
              <a:t>Click to edit subtitle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114" y="5326144"/>
            <a:ext cx="4630339" cy="915558"/>
          </a:xfrm>
          <a:prstGeom prst="rect">
            <a:avLst/>
          </a:prstGeom>
        </p:spPr>
      </p:pic>
    </p:spTree>
    <p:extLst>
      <p:ext uri="{BB962C8B-B14F-4D97-AF65-F5344CB8AC3E}">
        <p14:creationId xmlns:p14="http://schemas.microsoft.com/office/powerpoint/2010/main" val="1520842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p:cNvCxnSpPr/>
          <p:nvPr userDrawn="1"/>
        </p:nvCxnSpPr>
        <p:spPr>
          <a:xfrm>
            <a:off x="951470" y="3791337"/>
            <a:ext cx="8686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Placeholder 1"/>
          <p:cNvSpPr>
            <a:spLocks noGrp="1"/>
          </p:cNvSpPr>
          <p:nvPr>
            <p:ph type="title" hasCustomPrompt="1"/>
          </p:nvPr>
        </p:nvSpPr>
        <p:spPr>
          <a:xfrm>
            <a:off x="951470" y="1606376"/>
            <a:ext cx="8021595" cy="2063580"/>
          </a:xfrm>
          <a:prstGeom prst="rect">
            <a:avLst/>
          </a:prstGeom>
        </p:spPr>
        <p:txBody>
          <a:bodyPr vert="horz" lIns="0" tIns="45720" rIns="91440" bIns="45720" rtlCol="0" anchor="b" anchorCtr="0">
            <a:normAutofit/>
          </a:bodyPr>
          <a:lstStyle>
            <a:lvl1pPr>
              <a:defRPr sz="4400" cap="all" spc="100" baseline="0">
                <a:solidFill>
                  <a:schemeClr val="bg1"/>
                </a:solidFill>
              </a:defRPr>
            </a:lvl1pPr>
          </a:lstStyle>
          <a:p>
            <a:r>
              <a:rPr lang="en-US" dirty="0"/>
              <a:t>Click to edit SECTION HEADER TITLE</a:t>
            </a:r>
          </a:p>
        </p:txBody>
      </p:sp>
      <p:sp>
        <p:nvSpPr>
          <p:cNvPr id="8" name="Text Placeholder 7"/>
          <p:cNvSpPr>
            <a:spLocks noGrp="1"/>
          </p:cNvSpPr>
          <p:nvPr>
            <p:ph type="body" sz="quarter" idx="10" hasCustomPrompt="1"/>
          </p:nvPr>
        </p:nvSpPr>
        <p:spPr>
          <a:xfrm>
            <a:off x="951470" y="4096264"/>
            <a:ext cx="8648700" cy="1736725"/>
          </a:xfrm>
          <a:prstGeom prst="rect">
            <a:avLst/>
          </a:prstGeom>
        </p:spPr>
        <p:txBody>
          <a:bodyPr lIns="0"/>
          <a:lstStyle>
            <a:lvl1pPr marL="0" indent="0">
              <a:buFontTx/>
              <a:buNone/>
              <a:defRPr sz="2000" b="0" i="1" baseline="0">
                <a:solidFill>
                  <a:schemeClr val="bg1"/>
                </a:solidFill>
              </a:defRPr>
            </a:lvl1pPr>
          </a:lstStyle>
          <a:p>
            <a:pPr lvl="0"/>
            <a:r>
              <a:rPr lang="en-US" dirty="0"/>
              <a:t>Click to edit subtitle</a:t>
            </a:r>
          </a:p>
        </p:txBody>
      </p:sp>
    </p:spTree>
    <p:extLst>
      <p:ext uri="{BB962C8B-B14F-4D97-AF65-F5344CB8AC3E}">
        <p14:creationId xmlns:p14="http://schemas.microsoft.com/office/powerpoint/2010/main" val="2839144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6887884-3E9C-A94A-B79F-E4A2CD45DFEC}" type="slidenum">
              <a:rPr lang="en-US" smtClean="0"/>
              <a:pPr/>
              <a:t>‹#›</a:t>
            </a:fld>
            <a:endParaRPr lang="en-US" dirty="0"/>
          </a:p>
        </p:txBody>
      </p:sp>
      <p:sp>
        <p:nvSpPr>
          <p:cNvPr id="10" name="Text Placeholder 9"/>
          <p:cNvSpPr>
            <a:spLocks noGrp="1"/>
          </p:cNvSpPr>
          <p:nvPr>
            <p:ph type="body" sz="quarter" idx="11"/>
          </p:nvPr>
        </p:nvSpPr>
        <p:spPr>
          <a:xfrm>
            <a:off x="951470" y="2113009"/>
            <a:ext cx="8698943" cy="4063954"/>
          </a:xfrm>
          <a:prstGeom prst="rect">
            <a:avLst/>
          </a:prstGeom>
        </p:spPr>
        <p:txBody>
          <a:bodyPr lIns="0"/>
          <a:lstStyle>
            <a:lvl1pPr marL="457200" indent="-457200">
              <a:buFont typeface="Arial" panose="020B0604020202020204" pitchFamily="34" charset="0"/>
              <a:buChar char="•"/>
              <a:defRPr>
                <a:solidFill>
                  <a:schemeClr val="accent1"/>
                </a:solidFill>
              </a:defRPr>
            </a:lvl1pPr>
            <a:lvl2pPr marL="685800" indent="-228600">
              <a:buFont typeface="Arial" charset="0"/>
              <a:buChar char="•"/>
              <a:defRPr>
                <a:solidFill>
                  <a:schemeClr val="bg1">
                    <a:lumMod val="50000"/>
                  </a:schemeClr>
                </a:solidFill>
              </a:defRPr>
            </a:lvl2pPr>
            <a:lvl3pPr marL="1143000" indent="-228600">
              <a:buFont typeface="Arial" charset="0"/>
              <a:buChar char="•"/>
              <a:defRPr>
                <a:solidFill>
                  <a:schemeClr val="bg1">
                    <a:lumMod val="50000"/>
                  </a:schemeClr>
                </a:solidFill>
              </a:defRPr>
            </a:lvl3pPr>
            <a:lvl4pPr marL="1600200" indent="-228600">
              <a:buFont typeface="Arial" charset="0"/>
              <a:buChar char="•"/>
              <a:defRPr>
                <a:solidFill>
                  <a:schemeClr val="bg1">
                    <a:lumMod val="50000"/>
                  </a:schemeClr>
                </a:solidFill>
              </a:defRPr>
            </a:lvl4pPr>
            <a:lvl5pPr marL="2057400" indent="-228600">
              <a:buFont typeface="Arial" charset="0"/>
              <a:buChar char="•"/>
              <a:defRPr>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a:off x="914400" y="1371600"/>
            <a:ext cx="86868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hasCustomPrompt="1"/>
          </p:nvPr>
        </p:nvSpPr>
        <p:spPr>
          <a:xfrm>
            <a:off x="914400" y="274320"/>
            <a:ext cx="8686800" cy="882907"/>
          </a:xfrm>
          <a:prstGeom prst="rect">
            <a:avLst/>
          </a:prstGeom>
        </p:spPr>
        <p:txBody>
          <a:bodyPr vert="horz" lIns="0" tIns="45720" rIns="91440" bIns="0" rtlCol="0" anchor="b" anchorCtr="0">
            <a:normAutofit/>
          </a:bodyPr>
          <a:lstStyle/>
          <a:p>
            <a:r>
              <a:rPr lang="en-US" dirty="0"/>
              <a:t>Click to edit header title</a:t>
            </a:r>
          </a:p>
        </p:txBody>
      </p:sp>
    </p:spTree>
    <p:extLst>
      <p:ext uri="{BB962C8B-B14F-4D97-AF65-F5344CB8AC3E}">
        <p14:creationId xmlns:p14="http://schemas.microsoft.com/office/powerpoint/2010/main" val="1931901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text, pictur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6887884-3E9C-A94A-B79F-E4A2CD45DFEC}" type="slidenum">
              <a:rPr lang="en-US" smtClean="0"/>
              <a:t>‹#›</a:t>
            </a:fld>
            <a:endParaRPr lang="en-US" dirty="0"/>
          </a:p>
        </p:txBody>
      </p:sp>
      <p:sp>
        <p:nvSpPr>
          <p:cNvPr id="8" name="Picture Placeholder 7"/>
          <p:cNvSpPr>
            <a:spLocks noGrp="1"/>
          </p:cNvSpPr>
          <p:nvPr>
            <p:ph type="pic" sz="quarter" idx="13"/>
          </p:nvPr>
        </p:nvSpPr>
        <p:spPr>
          <a:xfrm>
            <a:off x="914400" y="1905239"/>
            <a:ext cx="3530009" cy="4185998"/>
          </a:xfrm>
          <a:prstGeom prst="rect">
            <a:avLst/>
          </a:prstGeom>
        </p:spPr>
        <p:txBody>
          <a:bodyPr/>
          <a:lstStyle/>
          <a:p>
            <a:r>
              <a:rPr lang="en-US" dirty="0"/>
              <a:t>Click icon to add picture</a:t>
            </a:r>
          </a:p>
        </p:txBody>
      </p:sp>
      <p:cxnSp>
        <p:nvCxnSpPr>
          <p:cNvPr id="12" name="Straight Connector 11"/>
          <p:cNvCxnSpPr/>
          <p:nvPr userDrawn="1"/>
        </p:nvCxnSpPr>
        <p:spPr>
          <a:xfrm>
            <a:off x="914400" y="1371600"/>
            <a:ext cx="86868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14400" y="274320"/>
            <a:ext cx="8686800" cy="882907"/>
          </a:xfrm>
          <a:prstGeom prst="rect">
            <a:avLst/>
          </a:prstGeom>
        </p:spPr>
        <p:txBody>
          <a:bodyPr vert="horz" lIns="0" tIns="45720" rIns="91440" bIns="0" rtlCol="0" anchor="b" anchorCtr="0">
            <a:normAutofit/>
          </a:bodyPr>
          <a:lstStyle/>
          <a:p>
            <a:r>
              <a:rPr lang="en-US"/>
              <a:t>Click to edit Master title style</a:t>
            </a:r>
            <a:endParaRPr lang="en-US" dirty="0"/>
          </a:p>
        </p:txBody>
      </p:sp>
      <p:sp>
        <p:nvSpPr>
          <p:cNvPr id="9" name="Text Placeholder 9">
            <a:extLst>
              <a:ext uri="{FF2B5EF4-FFF2-40B4-BE49-F238E27FC236}">
                <a16:creationId xmlns:a16="http://schemas.microsoft.com/office/drawing/2014/main" xmlns="" id="{D9391ED8-09B8-445C-AD1D-72FF7E40A3AA}"/>
              </a:ext>
            </a:extLst>
          </p:cNvPr>
          <p:cNvSpPr>
            <a:spLocks noGrp="1"/>
          </p:cNvSpPr>
          <p:nvPr>
            <p:ph type="body" sz="quarter" idx="11"/>
          </p:nvPr>
        </p:nvSpPr>
        <p:spPr>
          <a:xfrm>
            <a:off x="4534643" y="1906583"/>
            <a:ext cx="5144530" cy="4184647"/>
          </a:xfrm>
          <a:prstGeom prst="rect">
            <a:avLst/>
          </a:prstGeom>
        </p:spPr>
        <p:txBody>
          <a:bodyPr lIns="0"/>
          <a:lstStyle>
            <a:lvl1pPr marL="457200" indent="-457200">
              <a:buFont typeface="Arial" panose="020B0604020202020204" pitchFamily="34" charset="0"/>
              <a:buChar char="•"/>
              <a:defRPr>
                <a:solidFill>
                  <a:schemeClr val="accent1"/>
                </a:solidFill>
              </a:defRPr>
            </a:lvl1pPr>
            <a:lvl2pPr marL="685800" indent="-228600">
              <a:buFont typeface="Arial" charset="0"/>
              <a:buChar char="•"/>
              <a:defRPr>
                <a:solidFill>
                  <a:schemeClr val="bg1">
                    <a:lumMod val="50000"/>
                  </a:schemeClr>
                </a:solidFill>
              </a:defRPr>
            </a:lvl2pPr>
            <a:lvl3pPr marL="1143000" indent="-228600">
              <a:buFont typeface="Arial" charset="0"/>
              <a:buChar char="•"/>
              <a:defRPr>
                <a:solidFill>
                  <a:schemeClr val="bg1">
                    <a:lumMod val="50000"/>
                  </a:schemeClr>
                </a:solidFill>
              </a:defRPr>
            </a:lvl3pPr>
            <a:lvl4pPr marL="1600200" indent="-228600">
              <a:buFont typeface="Arial" charset="0"/>
              <a:buChar char="•"/>
              <a:defRPr>
                <a:solidFill>
                  <a:schemeClr val="bg1">
                    <a:lumMod val="50000"/>
                  </a:schemeClr>
                </a:solidFill>
              </a:defRPr>
            </a:lvl4pPr>
            <a:lvl5pPr marL="2057400" indent="-228600">
              <a:buFont typeface="Arial" charset="0"/>
              <a:buChar char="•"/>
              <a:defRPr>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926254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6887884-3E9C-A94A-B79F-E4A2CD45DFEC}" type="slidenum">
              <a:rPr lang="en-US" smtClean="0"/>
              <a:t>‹#›</a:t>
            </a:fld>
            <a:endParaRPr lang="en-US" dirty="0"/>
          </a:p>
        </p:txBody>
      </p:sp>
      <p:sp>
        <p:nvSpPr>
          <p:cNvPr id="8" name="Picture Placeholder 7"/>
          <p:cNvSpPr>
            <a:spLocks noGrp="1"/>
          </p:cNvSpPr>
          <p:nvPr>
            <p:ph type="pic" sz="quarter" idx="13"/>
          </p:nvPr>
        </p:nvSpPr>
        <p:spPr>
          <a:xfrm>
            <a:off x="838200" y="939114"/>
            <a:ext cx="8775700" cy="5066399"/>
          </a:xfrm>
          <a:prstGeom prst="rect">
            <a:avLst/>
          </a:prstGeom>
        </p:spPr>
        <p:txBody>
          <a:bodyPr/>
          <a:lstStyle/>
          <a:p>
            <a:r>
              <a:rPr lang="en-US" dirty="0"/>
              <a:t>Click icon to add picture</a:t>
            </a:r>
          </a:p>
        </p:txBody>
      </p:sp>
    </p:spTree>
    <p:extLst>
      <p:ext uri="{BB962C8B-B14F-4D97-AF65-F5344CB8AC3E}">
        <p14:creationId xmlns:p14="http://schemas.microsoft.com/office/powerpoint/2010/main" val="1398259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6887884-3E9C-A94A-B79F-E4A2CD45DFEC}" type="slidenum">
              <a:rPr lang="en-US" smtClean="0"/>
              <a:t>‹#›</a:t>
            </a:fld>
            <a:endParaRPr lang="en-US" dirty="0"/>
          </a:p>
        </p:txBody>
      </p:sp>
      <p:sp>
        <p:nvSpPr>
          <p:cNvPr id="8" name="Picture Placeholder 7"/>
          <p:cNvSpPr>
            <a:spLocks noGrp="1"/>
          </p:cNvSpPr>
          <p:nvPr>
            <p:ph type="pic" sz="quarter" idx="13"/>
          </p:nvPr>
        </p:nvSpPr>
        <p:spPr>
          <a:xfrm>
            <a:off x="951470" y="2113009"/>
            <a:ext cx="4129089" cy="3447532"/>
          </a:xfrm>
          <a:prstGeom prst="rect">
            <a:avLst/>
          </a:prstGeom>
        </p:spPr>
        <p:txBody>
          <a:bodyPr/>
          <a:lstStyle/>
          <a:p>
            <a:r>
              <a:rPr lang="en-US" dirty="0"/>
              <a:t>Click icon to add picture</a:t>
            </a:r>
          </a:p>
        </p:txBody>
      </p:sp>
      <p:sp>
        <p:nvSpPr>
          <p:cNvPr id="7" name="Picture Placeholder 7"/>
          <p:cNvSpPr>
            <a:spLocks noGrp="1"/>
          </p:cNvSpPr>
          <p:nvPr>
            <p:ph type="pic" sz="quarter" idx="14"/>
          </p:nvPr>
        </p:nvSpPr>
        <p:spPr>
          <a:xfrm>
            <a:off x="5509054" y="2113009"/>
            <a:ext cx="4129089" cy="3447532"/>
          </a:xfrm>
          <a:prstGeom prst="rect">
            <a:avLst/>
          </a:prstGeom>
        </p:spPr>
        <p:txBody>
          <a:bodyPr/>
          <a:lstStyle/>
          <a:p>
            <a:r>
              <a:rPr lang="en-US" dirty="0"/>
              <a:t>Click icon to add picture</a:t>
            </a:r>
          </a:p>
        </p:txBody>
      </p:sp>
      <p:sp>
        <p:nvSpPr>
          <p:cNvPr id="4" name="Text Placeholder 3"/>
          <p:cNvSpPr>
            <a:spLocks noGrp="1"/>
          </p:cNvSpPr>
          <p:nvPr>
            <p:ph type="body" sz="quarter" idx="15"/>
          </p:nvPr>
        </p:nvSpPr>
        <p:spPr>
          <a:xfrm>
            <a:off x="951471" y="5695950"/>
            <a:ext cx="4129088" cy="439738"/>
          </a:xfrm>
          <a:prstGeom prst="rect">
            <a:avLst/>
          </a:prstGeom>
        </p:spPr>
        <p:txBody>
          <a:bodyPr/>
          <a:lstStyle>
            <a:lvl1pPr marL="0" indent="0">
              <a:buFontTx/>
              <a:buNone/>
              <a:defRPr sz="1200" b="0" i="1" baseline="0">
                <a:solidFill>
                  <a:schemeClr val="accent5"/>
                </a:solidFill>
              </a:defRPr>
            </a:lvl1pPr>
          </a:lstStyle>
          <a:p>
            <a:pPr lvl="0"/>
            <a:r>
              <a:rPr lang="en-US"/>
              <a:t>Click to edit Master text styles</a:t>
            </a:r>
          </a:p>
        </p:txBody>
      </p:sp>
      <p:sp>
        <p:nvSpPr>
          <p:cNvPr id="10" name="Text Placeholder 3"/>
          <p:cNvSpPr>
            <a:spLocks noGrp="1"/>
          </p:cNvSpPr>
          <p:nvPr>
            <p:ph type="body" sz="quarter" idx="16"/>
          </p:nvPr>
        </p:nvSpPr>
        <p:spPr>
          <a:xfrm>
            <a:off x="5484469" y="5695950"/>
            <a:ext cx="4129088" cy="439738"/>
          </a:xfrm>
          <a:prstGeom prst="rect">
            <a:avLst/>
          </a:prstGeom>
        </p:spPr>
        <p:txBody>
          <a:bodyPr/>
          <a:lstStyle>
            <a:lvl1pPr marL="0" indent="0">
              <a:buFontTx/>
              <a:buNone/>
              <a:defRPr sz="1200" b="0" i="1" baseline="0">
                <a:solidFill>
                  <a:schemeClr val="accent5"/>
                </a:solidFill>
              </a:defRPr>
            </a:lvl1pPr>
          </a:lstStyle>
          <a:p>
            <a:pPr lvl="0"/>
            <a:r>
              <a:rPr lang="en-US"/>
              <a:t>Click to edit Master text styles</a:t>
            </a:r>
          </a:p>
        </p:txBody>
      </p:sp>
      <p:cxnSp>
        <p:nvCxnSpPr>
          <p:cNvPr id="12" name="Straight Connector 11"/>
          <p:cNvCxnSpPr/>
          <p:nvPr userDrawn="1"/>
        </p:nvCxnSpPr>
        <p:spPr>
          <a:xfrm>
            <a:off x="914400" y="1371600"/>
            <a:ext cx="86868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14400" y="274320"/>
            <a:ext cx="8686800" cy="882907"/>
          </a:xfrm>
          <a:prstGeom prst="rect">
            <a:avLst/>
          </a:prstGeom>
        </p:spPr>
        <p:txBody>
          <a:bodyPr vert="horz" lIns="0" tIns="45720" rIns="91440" bIns="0" rtlCol="0" anchor="b" anchorCtr="0">
            <a:normAutofit/>
          </a:bodyPr>
          <a:lstStyle/>
          <a:p>
            <a:r>
              <a:rPr lang="en-US"/>
              <a:t>Click to edit Master title style</a:t>
            </a:r>
            <a:endParaRPr lang="en-US" dirty="0"/>
          </a:p>
        </p:txBody>
      </p:sp>
    </p:spTree>
    <p:extLst>
      <p:ext uri="{BB962C8B-B14F-4D97-AF65-F5344CB8AC3E}">
        <p14:creationId xmlns:p14="http://schemas.microsoft.com/office/powerpoint/2010/main" val="3685070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7966AB3-AACF-42A2-81EF-8F9478E2D988}" type="datetime1">
              <a:rPr lang="en-US"/>
              <a:pPr>
                <a:defRPr/>
              </a:pPr>
              <a:t>4/14/2020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398BCC6-378E-4995-BDA8-95CFFCE9C785}" type="slidenum">
              <a:rPr lang="en-US"/>
              <a:pPr>
                <a:defRPr/>
              </a:pPr>
              <a:t>‹#›</a:t>
            </a:fld>
            <a:endParaRPr lang="en-US" dirty="0"/>
          </a:p>
        </p:txBody>
      </p:sp>
    </p:spTree>
    <p:extLst>
      <p:ext uri="{BB962C8B-B14F-4D97-AF65-F5344CB8AC3E}">
        <p14:creationId xmlns:p14="http://schemas.microsoft.com/office/powerpoint/2010/main" val="2480010777"/>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6887884-3E9C-A94A-B79F-E4A2CD45DFEC}" type="slidenum">
              <a:rPr lang="en-US" smtClean="0"/>
              <a:pPr/>
              <a:t>‹#›</a:t>
            </a:fld>
            <a:endParaRPr lang="en-US" dirty="0"/>
          </a:p>
        </p:txBody>
      </p:sp>
      <p:sp>
        <p:nvSpPr>
          <p:cNvPr id="6" name="Chart Placeholder 5"/>
          <p:cNvSpPr>
            <a:spLocks noGrp="1"/>
          </p:cNvSpPr>
          <p:nvPr>
            <p:ph type="chart" sz="quarter" idx="11"/>
          </p:nvPr>
        </p:nvSpPr>
        <p:spPr>
          <a:xfrm>
            <a:off x="951470" y="2273643"/>
            <a:ext cx="2940908" cy="2780271"/>
          </a:xfrm>
          <a:prstGeom prst="rect">
            <a:avLst/>
          </a:prstGeom>
        </p:spPr>
        <p:txBody>
          <a:bodyPr/>
          <a:lstStyle/>
          <a:p>
            <a:r>
              <a:rPr lang="en-US" dirty="0"/>
              <a:t>Click icon to add chart</a:t>
            </a:r>
          </a:p>
        </p:txBody>
      </p:sp>
      <p:sp>
        <p:nvSpPr>
          <p:cNvPr id="7" name="Chart Placeholder 5"/>
          <p:cNvSpPr>
            <a:spLocks noGrp="1"/>
          </p:cNvSpPr>
          <p:nvPr>
            <p:ph type="chart" sz="quarter" idx="12"/>
          </p:nvPr>
        </p:nvSpPr>
        <p:spPr>
          <a:xfrm>
            <a:off x="4201297" y="2273643"/>
            <a:ext cx="5436972" cy="2780271"/>
          </a:xfrm>
          <a:prstGeom prst="rect">
            <a:avLst/>
          </a:prstGeom>
        </p:spPr>
        <p:txBody>
          <a:bodyPr/>
          <a:lstStyle/>
          <a:p>
            <a:r>
              <a:rPr lang="en-US" dirty="0"/>
              <a:t>Click icon to add chart</a:t>
            </a:r>
          </a:p>
        </p:txBody>
      </p:sp>
      <p:sp>
        <p:nvSpPr>
          <p:cNvPr id="10" name="Text Placeholder 3"/>
          <p:cNvSpPr>
            <a:spLocks noGrp="1"/>
          </p:cNvSpPr>
          <p:nvPr>
            <p:ph type="body" sz="quarter" idx="15"/>
          </p:nvPr>
        </p:nvSpPr>
        <p:spPr>
          <a:xfrm>
            <a:off x="951470" y="5197131"/>
            <a:ext cx="4129088" cy="439738"/>
          </a:xfrm>
          <a:prstGeom prst="rect">
            <a:avLst/>
          </a:prstGeom>
        </p:spPr>
        <p:txBody>
          <a:bodyPr/>
          <a:lstStyle>
            <a:lvl1pPr marL="0" indent="0">
              <a:buFontTx/>
              <a:buNone/>
              <a:defRPr sz="1600" b="0" i="1" baseline="0">
                <a:solidFill>
                  <a:schemeClr val="accent4"/>
                </a:solidFill>
              </a:defRPr>
            </a:lvl1pPr>
          </a:lstStyle>
          <a:p>
            <a:pPr lvl="0"/>
            <a:r>
              <a:rPr lang="en-US"/>
              <a:t>Click to edit Master text styles</a:t>
            </a:r>
          </a:p>
        </p:txBody>
      </p:sp>
      <p:cxnSp>
        <p:nvCxnSpPr>
          <p:cNvPr id="11" name="Straight Connector 10"/>
          <p:cNvCxnSpPr/>
          <p:nvPr userDrawn="1"/>
        </p:nvCxnSpPr>
        <p:spPr>
          <a:xfrm>
            <a:off x="914400" y="1371600"/>
            <a:ext cx="86868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itle Placeholder 1"/>
          <p:cNvSpPr>
            <a:spLocks noGrp="1"/>
          </p:cNvSpPr>
          <p:nvPr>
            <p:ph type="title"/>
          </p:nvPr>
        </p:nvSpPr>
        <p:spPr>
          <a:xfrm>
            <a:off x="914400" y="274320"/>
            <a:ext cx="8686800" cy="882907"/>
          </a:xfrm>
          <a:prstGeom prst="rect">
            <a:avLst/>
          </a:prstGeom>
        </p:spPr>
        <p:txBody>
          <a:bodyPr vert="horz" lIns="0" tIns="45720" rIns="91440" bIns="0" rtlCol="0" anchor="b" anchorCtr="0">
            <a:normAutofit/>
          </a:bodyPr>
          <a:lstStyle/>
          <a:p>
            <a:r>
              <a:rPr lang="en-US"/>
              <a:t>Click to edit Master title style</a:t>
            </a:r>
            <a:endParaRPr lang="en-US" dirty="0"/>
          </a:p>
        </p:txBody>
      </p:sp>
    </p:spTree>
    <p:extLst>
      <p:ext uri="{BB962C8B-B14F-4D97-AF65-F5344CB8AC3E}">
        <p14:creationId xmlns:p14="http://schemas.microsoft.com/office/powerpoint/2010/main" val="1595443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6887884-3E9C-A94A-B79F-E4A2CD45DFEC}" type="slidenum">
              <a:rPr lang="en-US" smtClean="0"/>
              <a:pPr/>
              <a:t>‹#›</a:t>
            </a:fld>
            <a:endParaRPr lang="en-US" dirty="0"/>
          </a:p>
        </p:txBody>
      </p:sp>
    </p:spTree>
    <p:extLst>
      <p:ext uri="{BB962C8B-B14F-4D97-AF65-F5344CB8AC3E}">
        <p14:creationId xmlns:p14="http://schemas.microsoft.com/office/powerpoint/2010/main" val="69554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015948" y="1688605"/>
            <a:ext cx="6339016" cy="2063580"/>
          </a:xfrm>
          <a:prstGeom prst="rect">
            <a:avLst/>
          </a:prstGeom>
        </p:spPr>
        <p:txBody>
          <a:bodyPr vert="horz" lIns="0" tIns="45720" rIns="91440" bIns="45720" rtlCol="0" anchor="b" anchorCtr="0">
            <a:normAutofit/>
          </a:bodyPr>
          <a:lstStyle>
            <a:lvl1pPr>
              <a:defRPr sz="4400" cap="all" spc="100" baseline="0">
                <a:solidFill>
                  <a:schemeClr val="accent4"/>
                </a:solidFill>
              </a:defRPr>
            </a:lvl1pPr>
          </a:lstStyle>
          <a:p>
            <a:r>
              <a:rPr lang="en-US" dirty="0"/>
              <a:t>Click to PRESENTATION title style</a:t>
            </a:r>
          </a:p>
        </p:txBody>
      </p:sp>
      <p:cxnSp>
        <p:nvCxnSpPr>
          <p:cNvPr id="5" name="Straight Connector 4"/>
          <p:cNvCxnSpPr/>
          <p:nvPr userDrawn="1"/>
        </p:nvCxnSpPr>
        <p:spPr>
          <a:xfrm flipV="1">
            <a:off x="3682314" y="1310908"/>
            <a:ext cx="0" cy="4039567"/>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 Placeholder 7"/>
          <p:cNvSpPr>
            <a:spLocks noGrp="1"/>
          </p:cNvSpPr>
          <p:nvPr>
            <p:ph type="body" sz="quarter" idx="11"/>
          </p:nvPr>
        </p:nvSpPr>
        <p:spPr>
          <a:xfrm>
            <a:off x="4015948" y="3906837"/>
            <a:ext cx="5843716" cy="1736725"/>
          </a:xfrm>
          <a:prstGeom prst="rect">
            <a:avLst/>
          </a:prstGeom>
        </p:spPr>
        <p:txBody>
          <a:bodyPr lIns="0"/>
          <a:lstStyle>
            <a:lvl1pPr marL="0" indent="0">
              <a:buFontTx/>
              <a:buNone/>
              <a:defRPr sz="2000" b="0" i="1" baseline="0">
                <a:solidFill>
                  <a:schemeClr val="accent1"/>
                </a:solidFill>
              </a:defRPr>
            </a:lvl1pPr>
          </a:lstStyle>
          <a:p>
            <a:pPr lvl="0"/>
            <a:r>
              <a:rPr lang="en-US"/>
              <a:t>Click to edit Master text styles</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4675" y="2019300"/>
            <a:ext cx="3020568" cy="2795016"/>
          </a:xfrm>
          <a:prstGeom prst="rect">
            <a:avLst/>
          </a:prstGeom>
        </p:spPr>
      </p:pic>
    </p:spTree>
    <p:extLst>
      <p:ext uri="{BB962C8B-B14F-4D97-AF65-F5344CB8AC3E}">
        <p14:creationId xmlns:p14="http://schemas.microsoft.com/office/powerpoint/2010/main" val="26131484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951470" y="509428"/>
            <a:ext cx="8021595" cy="2063580"/>
          </a:xfrm>
          <a:prstGeom prst="rect">
            <a:avLst/>
          </a:prstGeom>
        </p:spPr>
        <p:txBody>
          <a:bodyPr vert="horz" lIns="0" tIns="45720" rIns="91440" bIns="45720" rtlCol="0" anchor="b" anchorCtr="0">
            <a:normAutofit/>
          </a:bodyPr>
          <a:lstStyle>
            <a:lvl1pPr>
              <a:defRPr sz="4400" cap="all" spc="100" baseline="0">
                <a:solidFill>
                  <a:schemeClr val="accent4"/>
                </a:solidFill>
              </a:defRPr>
            </a:lvl1pPr>
          </a:lstStyle>
          <a:p>
            <a:r>
              <a:rPr lang="en-US" dirty="0"/>
              <a:t>Click to edit PRESENTATION TITLE</a:t>
            </a:r>
          </a:p>
        </p:txBody>
      </p:sp>
      <p:cxnSp>
        <p:nvCxnSpPr>
          <p:cNvPr id="8" name="Straight Connector 7"/>
          <p:cNvCxnSpPr/>
          <p:nvPr userDrawn="1"/>
        </p:nvCxnSpPr>
        <p:spPr>
          <a:xfrm>
            <a:off x="951470" y="2694389"/>
            <a:ext cx="86868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 Placeholder 7"/>
          <p:cNvSpPr>
            <a:spLocks noGrp="1"/>
          </p:cNvSpPr>
          <p:nvPr>
            <p:ph type="body" sz="quarter" idx="10" hasCustomPrompt="1"/>
          </p:nvPr>
        </p:nvSpPr>
        <p:spPr>
          <a:xfrm>
            <a:off x="951470" y="2999316"/>
            <a:ext cx="8648700" cy="1736725"/>
          </a:xfrm>
          <a:prstGeom prst="rect">
            <a:avLst/>
          </a:prstGeom>
        </p:spPr>
        <p:txBody>
          <a:bodyPr lIns="0"/>
          <a:lstStyle>
            <a:lvl1pPr marL="0" indent="0">
              <a:buFontTx/>
              <a:buNone/>
              <a:defRPr sz="2000" b="0" i="1" baseline="0">
                <a:solidFill>
                  <a:schemeClr val="accent1"/>
                </a:solidFill>
              </a:defRPr>
            </a:lvl1pPr>
          </a:lstStyle>
          <a:p>
            <a:pPr lvl="0"/>
            <a:r>
              <a:rPr lang="en-US" dirty="0"/>
              <a:t>Click to edit subtitle</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114" y="5326144"/>
            <a:ext cx="4630339" cy="915558"/>
          </a:xfrm>
          <a:prstGeom prst="rect">
            <a:avLst/>
          </a:prstGeom>
        </p:spPr>
      </p:pic>
    </p:spTree>
    <p:extLst>
      <p:ext uri="{BB962C8B-B14F-4D97-AF65-F5344CB8AC3E}">
        <p14:creationId xmlns:p14="http://schemas.microsoft.com/office/powerpoint/2010/main" val="13910382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6887884-3E9C-A94A-B79F-E4A2CD45DFEC}" type="slidenum">
              <a:rPr lang="en-US" smtClean="0">
                <a:solidFill>
                  <a:srgbClr val="555F55"/>
                </a:solidFill>
              </a:rPr>
              <a:pPr/>
              <a:t>‹#›</a:t>
            </a:fld>
            <a:endParaRPr lang="en-US" dirty="0">
              <a:solidFill>
                <a:srgbClr val="555F55"/>
              </a:solidFill>
            </a:endParaRPr>
          </a:p>
        </p:txBody>
      </p:sp>
      <p:sp>
        <p:nvSpPr>
          <p:cNvPr id="7" name="Title Placeholder 1"/>
          <p:cNvSpPr>
            <a:spLocks noGrp="1"/>
          </p:cNvSpPr>
          <p:nvPr>
            <p:ph type="title"/>
          </p:nvPr>
        </p:nvSpPr>
        <p:spPr>
          <a:xfrm>
            <a:off x="951470" y="1606376"/>
            <a:ext cx="8021595" cy="2063580"/>
          </a:xfrm>
          <a:prstGeom prst="rect">
            <a:avLst/>
          </a:prstGeom>
        </p:spPr>
        <p:txBody>
          <a:bodyPr vert="horz" lIns="0" tIns="45720" rIns="91440" bIns="45720" rtlCol="0" anchor="b" anchorCtr="0">
            <a:normAutofit/>
          </a:bodyPr>
          <a:lstStyle>
            <a:lvl1pPr>
              <a:defRPr sz="4400" cap="all" spc="100" baseline="0">
                <a:solidFill>
                  <a:schemeClr val="accent4"/>
                </a:solidFill>
              </a:defRPr>
            </a:lvl1pPr>
          </a:lstStyle>
          <a:p>
            <a:r>
              <a:rPr lang="en-US"/>
              <a:t>Click to edit Master title style</a:t>
            </a:r>
            <a:endParaRPr lang="en-US" dirty="0"/>
          </a:p>
        </p:txBody>
      </p:sp>
      <p:cxnSp>
        <p:nvCxnSpPr>
          <p:cNvPr id="8" name="Straight Connector 7"/>
          <p:cNvCxnSpPr/>
          <p:nvPr userDrawn="1"/>
        </p:nvCxnSpPr>
        <p:spPr>
          <a:xfrm>
            <a:off x="951470" y="3791337"/>
            <a:ext cx="86868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0" hasCustomPrompt="1"/>
          </p:nvPr>
        </p:nvSpPr>
        <p:spPr>
          <a:xfrm>
            <a:off x="951470" y="4096264"/>
            <a:ext cx="8648700" cy="1736725"/>
          </a:xfrm>
          <a:prstGeom prst="rect">
            <a:avLst/>
          </a:prstGeom>
        </p:spPr>
        <p:txBody>
          <a:bodyPr lIns="0"/>
          <a:lstStyle>
            <a:lvl1pPr marL="0" indent="0">
              <a:buFontTx/>
              <a:buNone/>
              <a:defRPr sz="2000" b="0" i="1" baseline="0">
                <a:solidFill>
                  <a:schemeClr val="bg1">
                    <a:lumMod val="50000"/>
                  </a:schemeClr>
                </a:solidFill>
              </a:defRPr>
            </a:lvl1pPr>
          </a:lstStyle>
          <a:p>
            <a:pPr lvl="0"/>
            <a:r>
              <a:rPr lang="en-US" dirty="0"/>
              <a:t>Click to edit subtitle</a:t>
            </a:r>
          </a:p>
        </p:txBody>
      </p:sp>
    </p:spTree>
    <p:extLst>
      <p:ext uri="{BB962C8B-B14F-4D97-AF65-F5344CB8AC3E}">
        <p14:creationId xmlns:p14="http://schemas.microsoft.com/office/powerpoint/2010/main" val="742203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5" name="Straight Connector 4"/>
          <p:cNvCxnSpPr/>
          <p:nvPr userDrawn="1"/>
        </p:nvCxnSpPr>
        <p:spPr>
          <a:xfrm>
            <a:off x="951470" y="3791337"/>
            <a:ext cx="8686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0" hasCustomPrompt="1"/>
          </p:nvPr>
        </p:nvSpPr>
        <p:spPr>
          <a:xfrm>
            <a:off x="951470" y="4096264"/>
            <a:ext cx="8648700" cy="1736725"/>
          </a:xfrm>
          <a:prstGeom prst="rect">
            <a:avLst/>
          </a:prstGeom>
        </p:spPr>
        <p:txBody>
          <a:bodyPr lIns="0"/>
          <a:lstStyle>
            <a:lvl1pPr marL="0" indent="0">
              <a:buFontTx/>
              <a:buNone/>
              <a:defRPr sz="2000" b="0" i="1" baseline="0">
                <a:solidFill>
                  <a:schemeClr val="bg1"/>
                </a:solidFill>
              </a:defRPr>
            </a:lvl1pPr>
          </a:lstStyle>
          <a:p>
            <a:pPr lvl="0"/>
            <a:r>
              <a:rPr lang="en-US" dirty="0"/>
              <a:t>Click to edit subtitle</a:t>
            </a:r>
          </a:p>
        </p:txBody>
      </p:sp>
      <p:sp>
        <p:nvSpPr>
          <p:cNvPr id="9" name="Title Placeholder 1"/>
          <p:cNvSpPr>
            <a:spLocks noGrp="1"/>
          </p:cNvSpPr>
          <p:nvPr>
            <p:ph type="title" hasCustomPrompt="1"/>
          </p:nvPr>
        </p:nvSpPr>
        <p:spPr>
          <a:xfrm>
            <a:off x="951470" y="1606376"/>
            <a:ext cx="8021595" cy="2063580"/>
          </a:xfrm>
          <a:prstGeom prst="rect">
            <a:avLst/>
          </a:prstGeom>
        </p:spPr>
        <p:txBody>
          <a:bodyPr vert="horz" lIns="0" tIns="45720" rIns="91440" bIns="45720" rtlCol="0" anchor="b" anchorCtr="0">
            <a:normAutofit/>
          </a:bodyPr>
          <a:lstStyle>
            <a:lvl1pPr>
              <a:defRPr sz="4400" cap="all" spc="100" baseline="0">
                <a:solidFill>
                  <a:schemeClr val="bg1"/>
                </a:solidFill>
              </a:defRPr>
            </a:lvl1pPr>
          </a:lstStyle>
          <a:p>
            <a:r>
              <a:rPr lang="en-US" dirty="0"/>
              <a:t>Click to edit SECTION HEADER TITLE</a:t>
            </a:r>
          </a:p>
        </p:txBody>
      </p:sp>
    </p:spTree>
    <p:extLst>
      <p:ext uri="{BB962C8B-B14F-4D97-AF65-F5344CB8AC3E}">
        <p14:creationId xmlns:p14="http://schemas.microsoft.com/office/powerpoint/2010/main" val="7071748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5" name="Straight Connector 4"/>
          <p:cNvCxnSpPr/>
          <p:nvPr userDrawn="1"/>
        </p:nvCxnSpPr>
        <p:spPr>
          <a:xfrm>
            <a:off x="951470" y="3791337"/>
            <a:ext cx="8686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0" hasCustomPrompt="1"/>
          </p:nvPr>
        </p:nvSpPr>
        <p:spPr>
          <a:xfrm>
            <a:off x="951470" y="4096264"/>
            <a:ext cx="8648700" cy="1736725"/>
          </a:xfrm>
          <a:prstGeom prst="rect">
            <a:avLst/>
          </a:prstGeom>
        </p:spPr>
        <p:txBody>
          <a:bodyPr lIns="0"/>
          <a:lstStyle>
            <a:lvl1pPr marL="0" indent="0">
              <a:buFontTx/>
              <a:buNone/>
              <a:defRPr sz="2000" b="0" i="1" baseline="0">
                <a:solidFill>
                  <a:schemeClr val="bg1"/>
                </a:solidFill>
              </a:defRPr>
            </a:lvl1pPr>
          </a:lstStyle>
          <a:p>
            <a:pPr lvl="0"/>
            <a:r>
              <a:rPr lang="en-US" dirty="0"/>
              <a:t>Click to edit subtitle</a:t>
            </a:r>
          </a:p>
        </p:txBody>
      </p:sp>
      <p:sp>
        <p:nvSpPr>
          <p:cNvPr id="7" name="Title Placeholder 1"/>
          <p:cNvSpPr>
            <a:spLocks noGrp="1"/>
          </p:cNvSpPr>
          <p:nvPr>
            <p:ph type="title" hasCustomPrompt="1"/>
          </p:nvPr>
        </p:nvSpPr>
        <p:spPr>
          <a:xfrm>
            <a:off x="951470" y="1606376"/>
            <a:ext cx="8021595" cy="2063580"/>
          </a:xfrm>
          <a:prstGeom prst="rect">
            <a:avLst/>
          </a:prstGeom>
        </p:spPr>
        <p:txBody>
          <a:bodyPr vert="horz" lIns="0" tIns="45720" rIns="91440" bIns="45720" rtlCol="0" anchor="b" anchorCtr="0">
            <a:normAutofit/>
          </a:bodyPr>
          <a:lstStyle>
            <a:lvl1pPr>
              <a:defRPr sz="4400" cap="all" spc="100" baseline="0">
                <a:solidFill>
                  <a:schemeClr val="bg1"/>
                </a:solidFill>
              </a:defRPr>
            </a:lvl1pPr>
          </a:lstStyle>
          <a:p>
            <a:r>
              <a:rPr lang="en-US" dirty="0"/>
              <a:t>Click to edit SECTION HEADER TITLE</a:t>
            </a:r>
          </a:p>
        </p:txBody>
      </p:sp>
    </p:spTree>
    <p:extLst>
      <p:ext uri="{BB962C8B-B14F-4D97-AF65-F5344CB8AC3E}">
        <p14:creationId xmlns:p14="http://schemas.microsoft.com/office/powerpoint/2010/main" val="6571002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5" name="Straight Connector 4"/>
          <p:cNvCxnSpPr/>
          <p:nvPr userDrawn="1"/>
        </p:nvCxnSpPr>
        <p:spPr>
          <a:xfrm>
            <a:off x="951470" y="3791337"/>
            <a:ext cx="8686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0" hasCustomPrompt="1"/>
          </p:nvPr>
        </p:nvSpPr>
        <p:spPr>
          <a:xfrm>
            <a:off x="951470" y="4096264"/>
            <a:ext cx="8648700" cy="1736725"/>
          </a:xfrm>
          <a:prstGeom prst="rect">
            <a:avLst/>
          </a:prstGeom>
        </p:spPr>
        <p:txBody>
          <a:bodyPr lIns="0"/>
          <a:lstStyle>
            <a:lvl1pPr marL="0" indent="0">
              <a:buFontTx/>
              <a:buNone/>
              <a:defRPr sz="2000" b="0" i="1" baseline="0">
                <a:solidFill>
                  <a:schemeClr val="bg1"/>
                </a:solidFill>
              </a:defRPr>
            </a:lvl1pPr>
          </a:lstStyle>
          <a:p>
            <a:pPr lvl="0"/>
            <a:r>
              <a:rPr lang="en-US" dirty="0"/>
              <a:t>Click to edit subtitle</a:t>
            </a:r>
          </a:p>
        </p:txBody>
      </p:sp>
      <p:sp>
        <p:nvSpPr>
          <p:cNvPr id="7" name="Title Placeholder 1"/>
          <p:cNvSpPr>
            <a:spLocks noGrp="1"/>
          </p:cNvSpPr>
          <p:nvPr>
            <p:ph type="title" hasCustomPrompt="1"/>
          </p:nvPr>
        </p:nvSpPr>
        <p:spPr>
          <a:xfrm>
            <a:off x="951470" y="1606376"/>
            <a:ext cx="8021595" cy="2063580"/>
          </a:xfrm>
          <a:prstGeom prst="rect">
            <a:avLst/>
          </a:prstGeom>
        </p:spPr>
        <p:txBody>
          <a:bodyPr vert="horz" lIns="0" tIns="45720" rIns="91440" bIns="45720" rtlCol="0" anchor="b" anchorCtr="0">
            <a:normAutofit/>
          </a:bodyPr>
          <a:lstStyle>
            <a:lvl1pPr>
              <a:defRPr sz="4400" cap="all" spc="100" baseline="0">
                <a:solidFill>
                  <a:schemeClr val="bg1"/>
                </a:solidFill>
              </a:defRPr>
            </a:lvl1pPr>
          </a:lstStyle>
          <a:p>
            <a:r>
              <a:rPr lang="en-US" dirty="0"/>
              <a:t>Click to edit SECTION HEADER TITLE</a:t>
            </a:r>
          </a:p>
        </p:txBody>
      </p:sp>
    </p:spTree>
    <p:extLst>
      <p:ext uri="{BB962C8B-B14F-4D97-AF65-F5344CB8AC3E}">
        <p14:creationId xmlns:p14="http://schemas.microsoft.com/office/powerpoint/2010/main" val="18380510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5" name="Straight Connector 4"/>
          <p:cNvCxnSpPr/>
          <p:nvPr userDrawn="1"/>
        </p:nvCxnSpPr>
        <p:spPr>
          <a:xfrm>
            <a:off x="951470" y="3791337"/>
            <a:ext cx="8686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0" hasCustomPrompt="1"/>
          </p:nvPr>
        </p:nvSpPr>
        <p:spPr>
          <a:xfrm>
            <a:off x="951470" y="4096264"/>
            <a:ext cx="8648700" cy="1736725"/>
          </a:xfrm>
          <a:prstGeom prst="rect">
            <a:avLst/>
          </a:prstGeom>
        </p:spPr>
        <p:txBody>
          <a:bodyPr lIns="0"/>
          <a:lstStyle>
            <a:lvl1pPr marL="0" indent="0">
              <a:buFontTx/>
              <a:buNone/>
              <a:defRPr sz="2000" b="0" i="1" baseline="0">
                <a:solidFill>
                  <a:schemeClr val="bg1"/>
                </a:solidFill>
              </a:defRPr>
            </a:lvl1pPr>
          </a:lstStyle>
          <a:p>
            <a:pPr lvl="0"/>
            <a:r>
              <a:rPr lang="en-US" dirty="0"/>
              <a:t>Click to edit subtitle</a:t>
            </a:r>
          </a:p>
        </p:txBody>
      </p:sp>
      <p:sp>
        <p:nvSpPr>
          <p:cNvPr id="7" name="Title Placeholder 1"/>
          <p:cNvSpPr>
            <a:spLocks noGrp="1"/>
          </p:cNvSpPr>
          <p:nvPr>
            <p:ph type="title" hasCustomPrompt="1"/>
          </p:nvPr>
        </p:nvSpPr>
        <p:spPr>
          <a:xfrm>
            <a:off x="951470" y="1606376"/>
            <a:ext cx="8021595" cy="2063580"/>
          </a:xfrm>
          <a:prstGeom prst="rect">
            <a:avLst/>
          </a:prstGeom>
        </p:spPr>
        <p:txBody>
          <a:bodyPr vert="horz" lIns="0" tIns="45720" rIns="91440" bIns="45720" rtlCol="0" anchor="b" anchorCtr="0">
            <a:normAutofit/>
          </a:bodyPr>
          <a:lstStyle>
            <a:lvl1pPr>
              <a:defRPr sz="4400" cap="all" spc="100" baseline="0">
                <a:solidFill>
                  <a:schemeClr val="bg1"/>
                </a:solidFill>
              </a:defRPr>
            </a:lvl1pPr>
          </a:lstStyle>
          <a:p>
            <a:r>
              <a:rPr lang="en-US" dirty="0"/>
              <a:t>Click to edit SECTION HEADER TITLE</a:t>
            </a:r>
          </a:p>
        </p:txBody>
      </p:sp>
    </p:spTree>
    <p:extLst>
      <p:ext uri="{BB962C8B-B14F-4D97-AF65-F5344CB8AC3E}">
        <p14:creationId xmlns:p14="http://schemas.microsoft.com/office/powerpoint/2010/main" val="22113916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5" name="Straight Connector 4"/>
          <p:cNvCxnSpPr/>
          <p:nvPr userDrawn="1"/>
        </p:nvCxnSpPr>
        <p:spPr>
          <a:xfrm>
            <a:off x="951470" y="3791337"/>
            <a:ext cx="8686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Placeholder 1"/>
          <p:cNvSpPr>
            <a:spLocks noGrp="1"/>
          </p:cNvSpPr>
          <p:nvPr>
            <p:ph type="title" hasCustomPrompt="1"/>
          </p:nvPr>
        </p:nvSpPr>
        <p:spPr>
          <a:xfrm>
            <a:off x="951470" y="1606376"/>
            <a:ext cx="8021595" cy="2063580"/>
          </a:xfrm>
          <a:prstGeom prst="rect">
            <a:avLst/>
          </a:prstGeom>
        </p:spPr>
        <p:txBody>
          <a:bodyPr vert="horz" lIns="0" tIns="45720" rIns="91440" bIns="45720" rtlCol="0" anchor="b" anchorCtr="0">
            <a:normAutofit/>
          </a:bodyPr>
          <a:lstStyle>
            <a:lvl1pPr>
              <a:defRPr sz="4400" cap="all" spc="100" baseline="0">
                <a:solidFill>
                  <a:schemeClr val="bg1"/>
                </a:solidFill>
              </a:defRPr>
            </a:lvl1pPr>
          </a:lstStyle>
          <a:p>
            <a:r>
              <a:rPr lang="en-US" dirty="0"/>
              <a:t>Click to edit SECTION HEADER TITLE</a:t>
            </a:r>
          </a:p>
        </p:txBody>
      </p:sp>
      <p:sp>
        <p:nvSpPr>
          <p:cNvPr id="8" name="Text Placeholder 7"/>
          <p:cNvSpPr>
            <a:spLocks noGrp="1"/>
          </p:cNvSpPr>
          <p:nvPr>
            <p:ph type="body" sz="quarter" idx="10" hasCustomPrompt="1"/>
          </p:nvPr>
        </p:nvSpPr>
        <p:spPr>
          <a:xfrm>
            <a:off x="951470" y="4096264"/>
            <a:ext cx="8648700" cy="1736725"/>
          </a:xfrm>
          <a:prstGeom prst="rect">
            <a:avLst/>
          </a:prstGeom>
        </p:spPr>
        <p:txBody>
          <a:bodyPr lIns="0"/>
          <a:lstStyle>
            <a:lvl1pPr marL="0" indent="0">
              <a:buFontTx/>
              <a:buNone/>
              <a:defRPr sz="2000" b="0" i="1" baseline="0">
                <a:solidFill>
                  <a:schemeClr val="bg1"/>
                </a:solidFill>
              </a:defRPr>
            </a:lvl1pPr>
          </a:lstStyle>
          <a:p>
            <a:pPr lvl="0"/>
            <a:r>
              <a:rPr lang="en-US" dirty="0"/>
              <a:t>Click to edit subtitle</a:t>
            </a:r>
          </a:p>
        </p:txBody>
      </p:sp>
    </p:spTree>
    <p:extLst>
      <p:ext uri="{BB962C8B-B14F-4D97-AF65-F5344CB8AC3E}">
        <p14:creationId xmlns:p14="http://schemas.microsoft.com/office/powerpoint/2010/main" val="1605144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dirty="0"/>
              <a:t>Click to edit Master title style</a:t>
            </a:r>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FE3136E-2228-4105-A34F-70E95EFD2C0B}" type="datetime1">
              <a:rPr lang="en-US" smtClean="0"/>
              <a:pPr/>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28A560-19C4-402A-A603-F5B847ADC6CE}" type="slidenum">
              <a:rPr lang="en-US" smtClean="0"/>
              <a:pPr/>
              <a:t>‹#›</a:t>
            </a:fld>
            <a:endParaRPr lang="en-US" dirty="0"/>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9575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6887884-3E9C-A94A-B79F-E4A2CD45DFEC}" type="slidenum">
              <a:rPr lang="en-US" smtClean="0">
                <a:solidFill>
                  <a:srgbClr val="555F55"/>
                </a:solidFill>
              </a:rPr>
              <a:pPr/>
              <a:t>‹#›</a:t>
            </a:fld>
            <a:endParaRPr lang="en-US" dirty="0">
              <a:solidFill>
                <a:srgbClr val="555F55"/>
              </a:solidFill>
            </a:endParaRPr>
          </a:p>
        </p:txBody>
      </p:sp>
      <p:sp>
        <p:nvSpPr>
          <p:cNvPr id="10" name="Text Placeholder 9"/>
          <p:cNvSpPr>
            <a:spLocks noGrp="1"/>
          </p:cNvSpPr>
          <p:nvPr>
            <p:ph type="body" sz="quarter" idx="11"/>
          </p:nvPr>
        </p:nvSpPr>
        <p:spPr>
          <a:xfrm>
            <a:off x="951470" y="2113009"/>
            <a:ext cx="8698943" cy="4063954"/>
          </a:xfrm>
          <a:prstGeom prst="rect">
            <a:avLst/>
          </a:prstGeom>
        </p:spPr>
        <p:txBody>
          <a:bodyPr lIns="0"/>
          <a:lstStyle>
            <a:lvl1pPr marL="457200" indent="-457200">
              <a:buFont typeface="Arial" panose="020B0604020202020204" pitchFamily="34" charset="0"/>
              <a:buChar char="•"/>
              <a:defRPr>
                <a:solidFill>
                  <a:schemeClr val="accent1"/>
                </a:solidFill>
              </a:defRPr>
            </a:lvl1pPr>
            <a:lvl2pPr marL="685800" indent="-228600">
              <a:buFont typeface="Arial" charset="0"/>
              <a:buChar char="•"/>
              <a:defRPr>
                <a:solidFill>
                  <a:schemeClr val="bg1">
                    <a:lumMod val="50000"/>
                  </a:schemeClr>
                </a:solidFill>
              </a:defRPr>
            </a:lvl2pPr>
            <a:lvl3pPr marL="1143000" indent="-228600">
              <a:buFont typeface="Arial" charset="0"/>
              <a:buChar char="•"/>
              <a:defRPr>
                <a:solidFill>
                  <a:schemeClr val="bg1">
                    <a:lumMod val="50000"/>
                  </a:schemeClr>
                </a:solidFill>
              </a:defRPr>
            </a:lvl3pPr>
            <a:lvl4pPr marL="1600200" indent="-228600">
              <a:buFont typeface="Arial" charset="0"/>
              <a:buChar char="•"/>
              <a:defRPr>
                <a:solidFill>
                  <a:schemeClr val="bg1">
                    <a:lumMod val="50000"/>
                  </a:schemeClr>
                </a:solidFill>
              </a:defRPr>
            </a:lvl4pPr>
            <a:lvl5pPr marL="2057400" indent="-228600">
              <a:buFont typeface="Arial" charset="0"/>
              <a:buChar char="•"/>
              <a:defRPr>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a:off x="914400" y="1371600"/>
            <a:ext cx="86868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hasCustomPrompt="1"/>
          </p:nvPr>
        </p:nvSpPr>
        <p:spPr>
          <a:xfrm>
            <a:off x="914400" y="274320"/>
            <a:ext cx="8686800" cy="882907"/>
          </a:xfrm>
          <a:prstGeom prst="rect">
            <a:avLst/>
          </a:prstGeom>
        </p:spPr>
        <p:txBody>
          <a:bodyPr vert="horz" lIns="0" tIns="45720" rIns="91440" bIns="0" rtlCol="0" anchor="b" anchorCtr="0">
            <a:normAutofit/>
          </a:bodyPr>
          <a:lstStyle/>
          <a:p>
            <a:r>
              <a:rPr lang="en-US" dirty="0"/>
              <a:t>Click to edit header title</a:t>
            </a:r>
          </a:p>
        </p:txBody>
      </p:sp>
    </p:spTree>
    <p:extLst>
      <p:ext uri="{BB962C8B-B14F-4D97-AF65-F5344CB8AC3E}">
        <p14:creationId xmlns:p14="http://schemas.microsoft.com/office/powerpoint/2010/main" val="25327342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text, pictur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6887884-3E9C-A94A-B79F-E4A2CD45DFEC}" type="slidenum">
              <a:rPr lang="en-US" smtClean="0">
                <a:solidFill>
                  <a:srgbClr val="555F55"/>
                </a:solidFill>
              </a:rPr>
              <a:pPr/>
              <a:t>‹#›</a:t>
            </a:fld>
            <a:endParaRPr lang="en-US" dirty="0">
              <a:solidFill>
                <a:srgbClr val="555F55"/>
              </a:solidFill>
            </a:endParaRPr>
          </a:p>
        </p:txBody>
      </p:sp>
      <p:sp>
        <p:nvSpPr>
          <p:cNvPr id="8" name="Picture Placeholder 7"/>
          <p:cNvSpPr>
            <a:spLocks noGrp="1"/>
          </p:cNvSpPr>
          <p:nvPr>
            <p:ph type="pic" sz="quarter" idx="13"/>
          </p:nvPr>
        </p:nvSpPr>
        <p:spPr>
          <a:xfrm>
            <a:off x="914400" y="1905239"/>
            <a:ext cx="3530009" cy="4185998"/>
          </a:xfrm>
          <a:prstGeom prst="rect">
            <a:avLst/>
          </a:prstGeom>
        </p:spPr>
        <p:txBody>
          <a:bodyPr/>
          <a:lstStyle/>
          <a:p>
            <a:r>
              <a:rPr lang="en-US" dirty="0"/>
              <a:t>Click icon to add picture</a:t>
            </a:r>
          </a:p>
        </p:txBody>
      </p:sp>
      <p:cxnSp>
        <p:nvCxnSpPr>
          <p:cNvPr id="12" name="Straight Connector 11"/>
          <p:cNvCxnSpPr/>
          <p:nvPr userDrawn="1"/>
        </p:nvCxnSpPr>
        <p:spPr>
          <a:xfrm>
            <a:off x="914400" y="1371600"/>
            <a:ext cx="86868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14400" y="274320"/>
            <a:ext cx="8686800" cy="882907"/>
          </a:xfrm>
          <a:prstGeom prst="rect">
            <a:avLst/>
          </a:prstGeom>
        </p:spPr>
        <p:txBody>
          <a:bodyPr vert="horz" lIns="0" tIns="45720" rIns="91440" bIns="0" rtlCol="0" anchor="b" anchorCtr="0">
            <a:normAutofit/>
          </a:bodyPr>
          <a:lstStyle/>
          <a:p>
            <a:r>
              <a:rPr lang="en-US"/>
              <a:t>Click to edit Master title style</a:t>
            </a:r>
            <a:endParaRPr lang="en-US" dirty="0"/>
          </a:p>
        </p:txBody>
      </p:sp>
      <p:sp>
        <p:nvSpPr>
          <p:cNvPr id="9" name="Text Placeholder 9">
            <a:extLst>
              <a:ext uri="{FF2B5EF4-FFF2-40B4-BE49-F238E27FC236}">
                <a16:creationId xmlns:a16="http://schemas.microsoft.com/office/drawing/2014/main" xmlns="" id="{D9391ED8-09B8-445C-AD1D-72FF7E40A3AA}"/>
              </a:ext>
            </a:extLst>
          </p:cNvPr>
          <p:cNvSpPr>
            <a:spLocks noGrp="1"/>
          </p:cNvSpPr>
          <p:nvPr>
            <p:ph type="body" sz="quarter" idx="11"/>
          </p:nvPr>
        </p:nvSpPr>
        <p:spPr>
          <a:xfrm>
            <a:off x="4534643" y="1906583"/>
            <a:ext cx="5144530" cy="4184647"/>
          </a:xfrm>
          <a:prstGeom prst="rect">
            <a:avLst/>
          </a:prstGeom>
        </p:spPr>
        <p:txBody>
          <a:bodyPr lIns="0"/>
          <a:lstStyle>
            <a:lvl1pPr marL="457200" indent="-457200">
              <a:buFont typeface="Arial" panose="020B0604020202020204" pitchFamily="34" charset="0"/>
              <a:buChar char="•"/>
              <a:defRPr>
                <a:solidFill>
                  <a:schemeClr val="accent1"/>
                </a:solidFill>
              </a:defRPr>
            </a:lvl1pPr>
            <a:lvl2pPr marL="685800" indent="-228600">
              <a:buFont typeface="Arial" charset="0"/>
              <a:buChar char="•"/>
              <a:defRPr>
                <a:solidFill>
                  <a:schemeClr val="bg1">
                    <a:lumMod val="50000"/>
                  </a:schemeClr>
                </a:solidFill>
              </a:defRPr>
            </a:lvl2pPr>
            <a:lvl3pPr marL="1143000" indent="-228600">
              <a:buFont typeface="Arial" charset="0"/>
              <a:buChar char="•"/>
              <a:defRPr>
                <a:solidFill>
                  <a:schemeClr val="bg1">
                    <a:lumMod val="50000"/>
                  </a:schemeClr>
                </a:solidFill>
              </a:defRPr>
            </a:lvl3pPr>
            <a:lvl4pPr marL="1600200" indent="-228600">
              <a:buFont typeface="Arial" charset="0"/>
              <a:buChar char="•"/>
              <a:defRPr>
                <a:solidFill>
                  <a:schemeClr val="bg1">
                    <a:lumMod val="50000"/>
                  </a:schemeClr>
                </a:solidFill>
              </a:defRPr>
            </a:lvl4pPr>
            <a:lvl5pPr marL="2057400" indent="-228600">
              <a:buFont typeface="Arial" charset="0"/>
              <a:buChar char="•"/>
              <a:defRPr>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442874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6887884-3E9C-A94A-B79F-E4A2CD45DFEC}" type="slidenum">
              <a:rPr lang="en-US" smtClean="0">
                <a:solidFill>
                  <a:srgbClr val="555F55"/>
                </a:solidFill>
              </a:rPr>
              <a:pPr/>
              <a:t>‹#›</a:t>
            </a:fld>
            <a:endParaRPr lang="en-US" dirty="0">
              <a:solidFill>
                <a:srgbClr val="555F55"/>
              </a:solidFill>
            </a:endParaRPr>
          </a:p>
        </p:txBody>
      </p:sp>
      <p:sp>
        <p:nvSpPr>
          <p:cNvPr id="8" name="Picture Placeholder 7"/>
          <p:cNvSpPr>
            <a:spLocks noGrp="1"/>
          </p:cNvSpPr>
          <p:nvPr>
            <p:ph type="pic" sz="quarter" idx="13"/>
          </p:nvPr>
        </p:nvSpPr>
        <p:spPr>
          <a:xfrm>
            <a:off x="838200" y="939114"/>
            <a:ext cx="8775700" cy="5066399"/>
          </a:xfrm>
          <a:prstGeom prst="rect">
            <a:avLst/>
          </a:prstGeom>
        </p:spPr>
        <p:txBody>
          <a:bodyPr/>
          <a:lstStyle/>
          <a:p>
            <a:r>
              <a:rPr lang="en-US" dirty="0"/>
              <a:t>Click icon to add picture</a:t>
            </a:r>
          </a:p>
        </p:txBody>
      </p:sp>
    </p:spTree>
    <p:extLst>
      <p:ext uri="{BB962C8B-B14F-4D97-AF65-F5344CB8AC3E}">
        <p14:creationId xmlns:p14="http://schemas.microsoft.com/office/powerpoint/2010/main" val="31948479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6887884-3E9C-A94A-B79F-E4A2CD45DFEC}" type="slidenum">
              <a:rPr lang="en-US" smtClean="0">
                <a:solidFill>
                  <a:srgbClr val="555F55"/>
                </a:solidFill>
              </a:rPr>
              <a:pPr/>
              <a:t>‹#›</a:t>
            </a:fld>
            <a:endParaRPr lang="en-US" dirty="0">
              <a:solidFill>
                <a:srgbClr val="555F55"/>
              </a:solidFill>
            </a:endParaRPr>
          </a:p>
        </p:txBody>
      </p:sp>
      <p:sp>
        <p:nvSpPr>
          <p:cNvPr id="8" name="Picture Placeholder 7"/>
          <p:cNvSpPr>
            <a:spLocks noGrp="1"/>
          </p:cNvSpPr>
          <p:nvPr>
            <p:ph type="pic" sz="quarter" idx="13"/>
          </p:nvPr>
        </p:nvSpPr>
        <p:spPr>
          <a:xfrm>
            <a:off x="951470" y="2113009"/>
            <a:ext cx="4129089" cy="3447532"/>
          </a:xfrm>
          <a:prstGeom prst="rect">
            <a:avLst/>
          </a:prstGeom>
        </p:spPr>
        <p:txBody>
          <a:bodyPr/>
          <a:lstStyle/>
          <a:p>
            <a:r>
              <a:rPr lang="en-US" dirty="0"/>
              <a:t>Click icon to add picture</a:t>
            </a:r>
          </a:p>
        </p:txBody>
      </p:sp>
      <p:sp>
        <p:nvSpPr>
          <p:cNvPr id="7" name="Picture Placeholder 7"/>
          <p:cNvSpPr>
            <a:spLocks noGrp="1"/>
          </p:cNvSpPr>
          <p:nvPr>
            <p:ph type="pic" sz="quarter" idx="14"/>
          </p:nvPr>
        </p:nvSpPr>
        <p:spPr>
          <a:xfrm>
            <a:off x="5509054" y="2113009"/>
            <a:ext cx="4129089" cy="3447532"/>
          </a:xfrm>
          <a:prstGeom prst="rect">
            <a:avLst/>
          </a:prstGeom>
        </p:spPr>
        <p:txBody>
          <a:bodyPr/>
          <a:lstStyle/>
          <a:p>
            <a:r>
              <a:rPr lang="en-US" dirty="0"/>
              <a:t>Click icon to add picture</a:t>
            </a:r>
          </a:p>
        </p:txBody>
      </p:sp>
      <p:sp>
        <p:nvSpPr>
          <p:cNvPr id="4" name="Text Placeholder 3"/>
          <p:cNvSpPr>
            <a:spLocks noGrp="1"/>
          </p:cNvSpPr>
          <p:nvPr>
            <p:ph type="body" sz="quarter" idx="15"/>
          </p:nvPr>
        </p:nvSpPr>
        <p:spPr>
          <a:xfrm>
            <a:off x="951471" y="5695950"/>
            <a:ext cx="4129088" cy="439738"/>
          </a:xfrm>
          <a:prstGeom prst="rect">
            <a:avLst/>
          </a:prstGeom>
        </p:spPr>
        <p:txBody>
          <a:bodyPr/>
          <a:lstStyle>
            <a:lvl1pPr marL="0" indent="0">
              <a:buFontTx/>
              <a:buNone/>
              <a:defRPr sz="1200" b="0" i="1" baseline="0">
                <a:solidFill>
                  <a:schemeClr val="accent5"/>
                </a:solidFill>
              </a:defRPr>
            </a:lvl1pPr>
          </a:lstStyle>
          <a:p>
            <a:pPr lvl="0"/>
            <a:r>
              <a:rPr lang="en-US"/>
              <a:t>Click to edit Master text styles</a:t>
            </a:r>
          </a:p>
        </p:txBody>
      </p:sp>
      <p:sp>
        <p:nvSpPr>
          <p:cNvPr id="10" name="Text Placeholder 3"/>
          <p:cNvSpPr>
            <a:spLocks noGrp="1"/>
          </p:cNvSpPr>
          <p:nvPr>
            <p:ph type="body" sz="quarter" idx="16"/>
          </p:nvPr>
        </p:nvSpPr>
        <p:spPr>
          <a:xfrm>
            <a:off x="5484469" y="5695950"/>
            <a:ext cx="4129088" cy="439738"/>
          </a:xfrm>
          <a:prstGeom prst="rect">
            <a:avLst/>
          </a:prstGeom>
        </p:spPr>
        <p:txBody>
          <a:bodyPr/>
          <a:lstStyle>
            <a:lvl1pPr marL="0" indent="0">
              <a:buFontTx/>
              <a:buNone/>
              <a:defRPr sz="1200" b="0" i="1" baseline="0">
                <a:solidFill>
                  <a:schemeClr val="accent5"/>
                </a:solidFill>
              </a:defRPr>
            </a:lvl1pPr>
          </a:lstStyle>
          <a:p>
            <a:pPr lvl="0"/>
            <a:r>
              <a:rPr lang="en-US"/>
              <a:t>Click to edit Master text styles</a:t>
            </a:r>
          </a:p>
        </p:txBody>
      </p:sp>
      <p:cxnSp>
        <p:nvCxnSpPr>
          <p:cNvPr id="12" name="Straight Connector 11"/>
          <p:cNvCxnSpPr/>
          <p:nvPr userDrawn="1"/>
        </p:nvCxnSpPr>
        <p:spPr>
          <a:xfrm>
            <a:off x="914400" y="1371600"/>
            <a:ext cx="86868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14400" y="274320"/>
            <a:ext cx="8686800" cy="882907"/>
          </a:xfrm>
          <a:prstGeom prst="rect">
            <a:avLst/>
          </a:prstGeom>
        </p:spPr>
        <p:txBody>
          <a:bodyPr vert="horz" lIns="0" tIns="45720" rIns="91440" bIns="0" rtlCol="0" anchor="b" anchorCtr="0">
            <a:normAutofit/>
          </a:bodyPr>
          <a:lstStyle/>
          <a:p>
            <a:r>
              <a:rPr lang="en-US"/>
              <a:t>Click to edit Master title style</a:t>
            </a:r>
            <a:endParaRPr lang="en-US" dirty="0"/>
          </a:p>
        </p:txBody>
      </p:sp>
    </p:spTree>
    <p:extLst>
      <p:ext uri="{BB962C8B-B14F-4D97-AF65-F5344CB8AC3E}">
        <p14:creationId xmlns:p14="http://schemas.microsoft.com/office/powerpoint/2010/main" val="32917572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6887884-3E9C-A94A-B79F-E4A2CD45DFEC}" type="slidenum">
              <a:rPr lang="en-US" smtClean="0">
                <a:solidFill>
                  <a:srgbClr val="555F55"/>
                </a:solidFill>
              </a:rPr>
              <a:pPr/>
              <a:t>‹#›</a:t>
            </a:fld>
            <a:endParaRPr lang="en-US" dirty="0">
              <a:solidFill>
                <a:srgbClr val="555F55"/>
              </a:solidFill>
            </a:endParaRPr>
          </a:p>
        </p:txBody>
      </p:sp>
      <p:sp>
        <p:nvSpPr>
          <p:cNvPr id="6" name="Chart Placeholder 5"/>
          <p:cNvSpPr>
            <a:spLocks noGrp="1"/>
          </p:cNvSpPr>
          <p:nvPr>
            <p:ph type="chart" sz="quarter" idx="11"/>
          </p:nvPr>
        </p:nvSpPr>
        <p:spPr>
          <a:xfrm>
            <a:off x="951470" y="2273643"/>
            <a:ext cx="2940908" cy="2780271"/>
          </a:xfrm>
          <a:prstGeom prst="rect">
            <a:avLst/>
          </a:prstGeom>
        </p:spPr>
        <p:txBody>
          <a:bodyPr/>
          <a:lstStyle/>
          <a:p>
            <a:r>
              <a:rPr lang="en-US" dirty="0"/>
              <a:t>Click icon to add chart</a:t>
            </a:r>
          </a:p>
        </p:txBody>
      </p:sp>
      <p:sp>
        <p:nvSpPr>
          <p:cNvPr id="7" name="Chart Placeholder 5"/>
          <p:cNvSpPr>
            <a:spLocks noGrp="1"/>
          </p:cNvSpPr>
          <p:nvPr>
            <p:ph type="chart" sz="quarter" idx="12"/>
          </p:nvPr>
        </p:nvSpPr>
        <p:spPr>
          <a:xfrm>
            <a:off x="4201297" y="2273643"/>
            <a:ext cx="5436972" cy="2780271"/>
          </a:xfrm>
          <a:prstGeom prst="rect">
            <a:avLst/>
          </a:prstGeom>
        </p:spPr>
        <p:txBody>
          <a:bodyPr/>
          <a:lstStyle/>
          <a:p>
            <a:r>
              <a:rPr lang="en-US" dirty="0"/>
              <a:t>Click icon to add chart</a:t>
            </a:r>
          </a:p>
        </p:txBody>
      </p:sp>
      <p:sp>
        <p:nvSpPr>
          <p:cNvPr id="10" name="Text Placeholder 3"/>
          <p:cNvSpPr>
            <a:spLocks noGrp="1"/>
          </p:cNvSpPr>
          <p:nvPr>
            <p:ph type="body" sz="quarter" idx="15"/>
          </p:nvPr>
        </p:nvSpPr>
        <p:spPr>
          <a:xfrm>
            <a:off x="951470" y="5197131"/>
            <a:ext cx="4129088" cy="439738"/>
          </a:xfrm>
          <a:prstGeom prst="rect">
            <a:avLst/>
          </a:prstGeom>
        </p:spPr>
        <p:txBody>
          <a:bodyPr/>
          <a:lstStyle>
            <a:lvl1pPr marL="0" indent="0">
              <a:buFontTx/>
              <a:buNone/>
              <a:defRPr sz="1600" b="0" i="1" baseline="0">
                <a:solidFill>
                  <a:schemeClr val="accent4"/>
                </a:solidFill>
              </a:defRPr>
            </a:lvl1pPr>
          </a:lstStyle>
          <a:p>
            <a:pPr lvl="0"/>
            <a:r>
              <a:rPr lang="en-US"/>
              <a:t>Click to edit Master text styles</a:t>
            </a:r>
          </a:p>
        </p:txBody>
      </p:sp>
      <p:cxnSp>
        <p:nvCxnSpPr>
          <p:cNvPr id="11" name="Straight Connector 10"/>
          <p:cNvCxnSpPr/>
          <p:nvPr userDrawn="1"/>
        </p:nvCxnSpPr>
        <p:spPr>
          <a:xfrm>
            <a:off x="914400" y="1371600"/>
            <a:ext cx="86868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itle Placeholder 1"/>
          <p:cNvSpPr>
            <a:spLocks noGrp="1"/>
          </p:cNvSpPr>
          <p:nvPr>
            <p:ph type="title"/>
          </p:nvPr>
        </p:nvSpPr>
        <p:spPr>
          <a:xfrm>
            <a:off x="914400" y="274320"/>
            <a:ext cx="8686800" cy="882907"/>
          </a:xfrm>
          <a:prstGeom prst="rect">
            <a:avLst/>
          </a:prstGeom>
        </p:spPr>
        <p:txBody>
          <a:bodyPr vert="horz" lIns="0" tIns="45720" rIns="91440" bIns="0" rtlCol="0" anchor="b" anchorCtr="0">
            <a:normAutofit/>
          </a:bodyPr>
          <a:lstStyle/>
          <a:p>
            <a:r>
              <a:rPr lang="en-US"/>
              <a:t>Click to edit Master title style</a:t>
            </a:r>
            <a:endParaRPr lang="en-US" dirty="0"/>
          </a:p>
        </p:txBody>
      </p:sp>
    </p:spTree>
    <p:extLst>
      <p:ext uri="{BB962C8B-B14F-4D97-AF65-F5344CB8AC3E}">
        <p14:creationId xmlns:p14="http://schemas.microsoft.com/office/powerpoint/2010/main" val="32519433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6887884-3E9C-A94A-B79F-E4A2CD45DFEC}" type="slidenum">
              <a:rPr lang="en-US" smtClean="0">
                <a:solidFill>
                  <a:srgbClr val="555F55"/>
                </a:solidFill>
              </a:rPr>
              <a:pPr/>
              <a:t>‹#›</a:t>
            </a:fld>
            <a:endParaRPr lang="en-US" dirty="0">
              <a:solidFill>
                <a:srgbClr val="555F55"/>
              </a:solidFill>
            </a:endParaRPr>
          </a:p>
        </p:txBody>
      </p:sp>
    </p:spTree>
    <p:extLst>
      <p:ext uri="{BB962C8B-B14F-4D97-AF65-F5344CB8AC3E}">
        <p14:creationId xmlns:p14="http://schemas.microsoft.com/office/powerpoint/2010/main" val="17861571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6887884-3E9C-A94A-B79F-E4A2CD45DFEC}" type="slidenum">
              <a:rPr lang="en-US" smtClean="0">
                <a:solidFill>
                  <a:srgbClr val="555F55"/>
                </a:solidFill>
              </a:rPr>
              <a:pPr/>
              <a:t>‹#›</a:t>
            </a:fld>
            <a:endParaRPr lang="en-US" dirty="0">
              <a:solidFill>
                <a:srgbClr val="555F55"/>
              </a:solidFill>
            </a:endParaRPr>
          </a:p>
        </p:txBody>
      </p:sp>
      <p:sp>
        <p:nvSpPr>
          <p:cNvPr id="9" name="Text Placeholder 3"/>
          <p:cNvSpPr>
            <a:spLocks noGrp="1"/>
          </p:cNvSpPr>
          <p:nvPr>
            <p:ph type="body" sz="quarter" idx="16" hasCustomPrompt="1"/>
          </p:nvPr>
        </p:nvSpPr>
        <p:spPr>
          <a:xfrm>
            <a:off x="951469" y="1248282"/>
            <a:ext cx="8496987" cy="1196975"/>
          </a:xfrm>
          <a:prstGeom prst="rect">
            <a:avLst/>
          </a:prstGeom>
        </p:spPr>
        <p:txBody>
          <a:bodyPr lIns="0"/>
          <a:lstStyle>
            <a:lvl1pPr marL="0" indent="0">
              <a:buFontTx/>
              <a:buNone/>
              <a:defRPr sz="2400" baseline="0">
                <a:solidFill>
                  <a:schemeClr val="accent4"/>
                </a:solidFill>
              </a:defRPr>
            </a:lvl1pPr>
            <a:lvl2pPr marL="457200" indent="0">
              <a:buFontTx/>
              <a:buNone/>
              <a:defRPr sz="2400" baseline="0">
                <a:solidFill>
                  <a:schemeClr val="accent4"/>
                </a:solidFill>
              </a:defRPr>
            </a:lvl2pPr>
            <a:lvl3pPr marL="914400" indent="0">
              <a:buFontTx/>
              <a:buNone/>
              <a:defRPr sz="2400" baseline="0">
                <a:solidFill>
                  <a:schemeClr val="accent4"/>
                </a:solidFill>
              </a:defRPr>
            </a:lvl3pPr>
            <a:lvl4pPr marL="1371600" indent="0">
              <a:buFontTx/>
              <a:buNone/>
              <a:defRPr sz="2400" baseline="0">
                <a:solidFill>
                  <a:schemeClr val="accent4"/>
                </a:solidFill>
              </a:defRPr>
            </a:lvl4pPr>
            <a:lvl5pPr marL="1828800" indent="0">
              <a:buFontTx/>
              <a:buNone/>
              <a:defRPr sz="2400" baseline="0">
                <a:solidFill>
                  <a:schemeClr val="accent4"/>
                </a:solidFill>
              </a:defRPr>
            </a:lvl5pPr>
          </a:lstStyle>
          <a:p>
            <a:pPr lvl="0"/>
            <a:r>
              <a:rPr lang="en-US" dirty="0"/>
              <a:t>Click to edit text</a:t>
            </a:r>
          </a:p>
        </p:txBody>
      </p:sp>
      <p:sp>
        <p:nvSpPr>
          <p:cNvPr id="10" name="Text Placeholder 3"/>
          <p:cNvSpPr>
            <a:spLocks noGrp="1"/>
          </p:cNvSpPr>
          <p:nvPr>
            <p:ph type="body" sz="quarter" idx="13"/>
          </p:nvPr>
        </p:nvSpPr>
        <p:spPr>
          <a:xfrm>
            <a:off x="951469" y="2681154"/>
            <a:ext cx="8496988" cy="2916456"/>
          </a:xfrm>
          <a:prstGeom prst="rect">
            <a:avLst/>
          </a:prstGeom>
        </p:spPr>
        <p:txBody>
          <a:bodyPr lIns="0"/>
          <a:lstStyle>
            <a:lvl1pPr marL="228600" indent="-228600">
              <a:buFont typeface="Arial" charset="0"/>
              <a:buChar char="•"/>
              <a:defRPr sz="1800" baseline="0">
                <a:solidFill>
                  <a:schemeClr val="bg1">
                    <a:lumMod val="50000"/>
                  </a:schemeClr>
                </a:solidFill>
              </a:defRPr>
            </a:lvl1pPr>
            <a:lvl2pPr marL="685800" indent="-228600">
              <a:buFont typeface="Arial" charset="0"/>
              <a:buChar char="•"/>
              <a:defRPr sz="1800" baseline="0">
                <a:solidFill>
                  <a:schemeClr val="bg1">
                    <a:lumMod val="50000"/>
                  </a:schemeClr>
                </a:solidFill>
              </a:defRPr>
            </a:lvl2pPr>
            <a:lvl3pPr marL="1143000" indent="-228600">
              <a:buFont typeface="Arial" charset="0"/>
              <a:buChar char="•"/>
              <a:defRPr sz="1800" baseline="0">
                <a:solidFill>
                  <a:schemeClr val="bg1">
                    <a:lumMod val="50000"/>
                  </a:schemeClr>
                </a:solidFill>
              </a:defRPr>
            </a:lvl3pPr>
            <a:lvl4pPr marL="1600200" indent="-228600">
              <a:buFont typeface="Arial" charset="0"/>
              <a:buChar char="•"/>
              <a:defRPr sz="1800" baseline="0">
                <a:solidFill>
                  <a:schemeClr val="bg1">
                    <a:lumMod val="50000"/>
                  </a:schemeClr>
                </a:solidFill>
              </a:defRPr>
            </a:lvl4pPr>
            <a:lvl5pPr marL="2057400" indent="-228600">
              <a:buFont typeface="Arial" charset="0"/>
              <a:buChar char="•"/>
              <a:defRPr sz="1800" baseline="0">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697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6887884-3E9C-A94A-B79F-E4A2CD45DFEC}" type="slidenum">
              <a:rPr lang="en-US" smtClean="0">
                <a:solidFill>
                  <a:srgbClr val="555F55"/>
                </a:solidFill>
              </a:rPr>
              <a:pPr/>
              <a:t>‹#›</a:t>
            </a:fld>
            <a:endParaRPr lang="en-US" dirty="0">
              <a:solidFill>
                <a:srgbClr val="555F55"/>
              </a:solidFill>
            </a:endParaRPr>
          </a:p>
        </p:txBody>
      </p:sp>
      <p:sp>
        <p:nvSpPr>
          <p:cNvPr id="10" name="Text Placeholder 9"/>
          <p:cNvSpPr>
            <a:spLocks noGrp="1"/>
          </p:cNvSpPr>
          <p:nvPr>
            <p:ph type="body" sz="quarter" idx="11"/>
          </p:nvPr>
        </p:nvSpPr>
        <p:spPr>
          <a:xfrm>
            <a:off x="951470" y="2113009"/>
            <a:ext cx="8698943" cy="4063954"/>
          </a:xfrm>
          <a:prstGeom prst="rect">
            <a:avLst/>
          </a:prstGeom>
        </p:spPr>
        <p:txBody>
          <a:bodyPr lIns="0"/>
          <a:lstStyle>
            <a:lvl1pPr marL="0" indent="0">
              <a:buFontTx/>
              <a:buNone/>
              <a:defRPr>
                <a:solidFill>
                  <a:schemeClr val="accent1"/>
                </a:solidFill>
              </a:defRPr>
            </a:lvl1pPr>
            <a:lvl2pPr marL="685800" indent="-228600">
              <a:buFont typeface="Arial" charset="0"/>
              <a:buChar char="•"/>
              <a:defRPr>
                <a:solidFill>
                  <a:schemeClr val="bg1">
                    <a:lumMod val="50000"/>
                  </a:schemeClr>
                </a:solidFill>
              </a:defRPr>
            </a:lvl2pPr>
            <a:lvl3pPr marL="1143000" indent="-228600">
              <a:buFont typeface="Arial" charset="0"/>
              <a:buChar char="•"/>
              <a:defRPr>
                <a:solidFill>
                  <a:schemeClr val="bg1">
                    <a:lumMod val="50000"/>
                  </a:schemeClr>
                </a:solidFill>
              </a:defRPr>
            </a:lvl3pPr>
            <a:lvl4pPr marL="1600200" indent="-228600">
              <a:buFont typeface="Arial" charset="0"/>
              <a:buChar char="•"/>
              <a:defRPr>
                <a:solidFill>
                  <a:schemeClr val="bg1">
                    <a:lumMod val="50000"/>
                  </a:schemeClr>
                </a:solidFill>
              </a:defRPr>
            </a:lvl4pPr>
            <a:lvl5pPr marL="2057400" indent="-228600">
              <a:buFont typeface="Arial" charset="0"/>
              <a:buChar char="•"/>
              <a:defRPr>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userDrawn="1"/>
        </p:nvCxnSpPr>
        <p:spPr>
          <a:xfrm>
            <a:off x="951470" y="1890585"/>
            <a:ext cx="86868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hasCustomPrompt="1"/>
          </p:nvPr>
        </p:nvSpPr>
        <p:spPr>
          <a:xfrm>
            <a:off x="951470" y="785255"/>
            <a:ext cx="8686800" cy="882907"/>
          </a:xfrm>
          <a:prstGeom prst="rect">
            <a:avLst/>
          </a:prstGeom>
        </p:spPr>
        <p:txBody>
          <a:bodyPr vert="horz" lIns="0" tIns="45720" rIns="91440" bIns="0" rtlCol="0" anchor="b" anchorCtr="0">
            <a:normAutofit/>
          </a:bodyPr>
          <a:lstStyle/>
          <a:p>
            <a:r>
              <a:rPr lang="en-US" dirty="0"/>
              <a:t>Click to edit header title</a:t>
            </a:r>
          </a:p>
        </p:txBody>
      </p:sp>
    </p:spTree>
    <p:extLst>
      <p:ext uri="{BB962C8B-B14F-4D97-AF65-F5344CB8AC3E}">
        <p14:creationId xmlns:p14="http://schemas.microsoft.com/office/powerpoint/2010/main" val="38109018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a:defRPr/>
            </a:pPr>
            <a:fld id="{92C36FBB-F8AF-46D8-9ED5-4DC2CB3A9B83}" type="datetimeFigureOut">
              <a:rPr lang="en-US" smtClean="0">
                <a:solidFill>
                  <a:srgbClr val="555555"/>
                </a:solidFill>
              </a:rPr>
              <a:pPr>
                <a:defRPr/>
              </a:pPr>
              <a:t>4/14/2020</a:t>
            </a:fld>
            <a:endParaRPr lang="en-US" dirty="0">
              <a:solidFill>
                <a:srgbClr val="555555"/>
              </a:solidFill>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a:defRPr/>
            </a:pPr>
            <a:endParaRPr lang="en-US" dirty="0">
              <a:solidFill>
                <a:srgbClr val="555555"/>
              </a:solidFill>
            </a:endParaRPr>
          </a:p>
        </p:txBody>
      </p:sp>
      <p:sp>
        <p:nvSpPr>
          <p:cNvPr id="4" name="Slide Number Placeholder 3"/>
          <p:cNvSpPr>
            <a:spLocks noGrp="1"/>
          </p:cNvSpPr>
          <p:nvPr>
            <p:ph type="sldNum" sz="quarter" idx="12"/>
          </p:nvPr>
        </p:nvSpPr>
        <p:spPr/>
        <p:txBody>
          <a:bodyPr/>
          <a:lstStyle/>
          <a:p>
            <a:pPr>
              <a:defRPr/>
            </a:pPr>
            <a:fld id="{658DD874-6750-47A2-941E-B8C4016801B8}" type="slidenum">
              <a:rPr lang="en-US" smtClean="0">
                <a:solidFill>
                  <a:srgbClr val="555F55"/>
                </a:solidFill>
              </a:rPr>
              <a:pPr>
                <a:defRPr/>
              </a:pPr>
              <a:t>‹#›</a:t>
            </a:fld>
            <a:endParaRPr lang="en-US" dirty="0">
              <a:solidFill>
                <a:srgbClr val="555F55"/>
              </a:solidFill>
            </a:endParaRPr>
          </a:p>
        </p:txBody>
      </p:sp>
    </p:spTree>
    <p:extLst>
      <p:ext uri="{BB962C8B-B14F-4D97-AF65-F5344CB8AC3E}">
        <p14:creationId xmlns:p14="http://schemas.microsoft.com/office/powerpoint/2010/main" val="13112199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C4A3BF27-F416-4B77-B708-AD9C86737AF4}" type="datetimeFigureOut">
              <a:rPr lang="en-US" smtClean="0">
                <a:solidFill>
                  <a:srgbClr val="555555"/>
                </a:solidFill>
              </a:rPr>
              <a:pPr/>
              <a:t>4/14/2020</a:t>
            </a:fld>
            <a:endParaRPr lang="en-US" dirty="0">
              <a:solidFill>
                <a:srgbClr val="555555"/>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solidFill>
                <a:srgbClr val="555555"/>
              </a:solidFill>
            </a:endParaRPr>
          </a:p>
        </p:txBody>
      </p:sp>
      <p:sp>
        <p:nvSpPr>
          <p:cNvPr id="5" name="Slide Number Placeholder 4"/>
          <p:cNvSpPr>
            <a:spLocks noGrp="1"/>
          </p:cNvSpPr>
          <p:nvPr>
            <p:ph type="sldNum" sz="quarter" idx="12"/>
          </p:nvPr>
        </p:nvSpPr>
        <p:spPr/>
        <p:txBody>
          <a:bodyPr/>
          <a:lstStyle/>
          <a:p>
            <a:fld id="{B4692D04-6174-4911-BEA0-3C1B3971F1BB}" type="slidenum">
              <a:rPr lang="en-US" smtClean="0">
                <a:solidFill>
                  <a:srgbClr val="555F55"/>
                </a:solidFill>
              </a:rPr>
              <a:pPr/>
              <a:t>‹#›</a:t>
            </a:fld>
            <a:endParaRPr lang="en-US" dirty="0">
              <a:solidFill>
                <a:srgbClr val="555F55"/>
              </a:solidFill>
            </a:endParaRPr>
          </a:p>
        </p:txBody>
      </p:sp>
    </p:spTree>
    <p:extLst>
      <p:ext uri="{BB962C8B-B14F-4D97-AF65-F5344CB8AC3E}">
        <p14:creationId xmlns:p14="http://schemas.microsoft.com/office/powerpoint/2010/main" val="843957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55D25F-7E7D-490E-B86A-30AE1406A0A2}" type="datetime1">
              <a:rPr lang="en-US" smtClean="0"/>
              <a:pPr/>
              <a:t>4/14/2020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D28A560-19C4-402A-A603-F5B847ADC6CE}" type="slidenum">
              <a:rPr lang="en-US" smtClean="0"/>
              <a:pPr/>
              <a:t>‹#›</a:t>
            </a:fld>
            <a:endParaRPr lang="en-US" dirty="0"/>
          </a:p>
        </p:txBody>
      </p:sp>
    </p:spTree>
    <p:extLst>
      <p:ext uri="{BB962C8B-B14F-4D97-AF65-F5344CB8AC3E}">
        <p14:creationId xmlns:p14="http://schemas.microsoft.com/office/powerpoint/2010/main" val="17408184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00C8C10A-688B-4FAC-B3A8-2984AB111580}" type="datetimeFigureOut">
              <a:rPr lang="en-US" smtClean="0">
                <a:solidFill>
                  <a:prstClr val="black">
                    <a:tint val="75000"/>
                  </a:prstClr>
                </a:solidFill>
              </a:rPr>
              <a:pPr/>
              <a:t>4/14/2020</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0FB16F-F5E6-4C03-BF37-5D11A26C861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704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015948" y="1688605"/>
            <a:ext cx="6339016" cy="2063580"/>
          </a:xfrm>
          <a:prstGeom prst="rect">
            <a:avLst/>
          </a:prstGeom>
        </p:spPr>
        <p:txBody>
          <a:bodyPr vert="horz" lIns="0" tIns="45720" rIns="91440" bIns="45720" rtlCol="0" anchor="b" anchorCtr="0">
            <a:normAutofit/>
          </a:bodyPr>
          <a:lstStyle>
            <a:lvl1pPr>
              <a:defRPr sz="4400" cap="all" spc="100" baseline="0">
                <a:solidFill>
                  <a:schemeClr val="accent4"/>
                </a:solidFill>
              </a:defRPr>
            </a:lvl1pPr>
          </a:lstStyle>
          <a:p>
            <a:r>
              <a:rPr lang="en-US" dirty="0"/>
              <a:t>Click to PRESENTATION title style</a:t>
            </a:r>
          </a:p>
        </p:txBody>
      </p:sp>
      <p:cxnSp>
        <p:nvCxnSpPr>
          <p:cNvPr id="5" name="Straight Connector 4"/>
          <p:cNvCxnSpPr/>
          <p:nvPr userDrawn="1"/>
        </p:nvCxnSpPr>
        <p:spPr>
          <a:xfrm flipV="1">
            <a:off x="3682314" y="1310908"/>
            <a:ext cx="0" cy="4039567"/>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 Placeholder 7"/>
          <p:cNvSpPr>
            <a:spLocks noGrp="1"/>
          </p:cNvSpPr>
          <p:nvPr>
            <p:ph type="body" sz="quarter" idx="11"/>
          </p:nvPr>
        </p:nvSpPr>
        <p:spPr>
          <a:xfrm>
            <a:off x="4015948" y="3906837"/>
            <a:ext cx="5843716" cy="1736725"/>
          </a:xfrm>
          <a:prstGeom prst="rect">
            <a:avLst/>
          </a:prstGeom>
        </p:spPr>
        <p:txBody>
          <a:bodyPr lIns="0"/>
          <a:lstStyle>
            <a:lvl1pPr marL="0" indent="0">
              <a:buFontTx/>
              <a:buNone/>
              <a:defRPr sz="2000" b="0" i="1" baseline="0">
                <a:solidFill>
                  <a:schemeClr val="accent1"/>
                </a:solidFill>
              </a:defRPr>
            </a:lvl1pPr>
          </a:lstStyle>
          <a:p>
            <a:pPr lvl="0"/>
            <a:r>
              <a:rPr lang="en-US"/>
              <a:t>Click to edit Master text styles</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4675" y="2019300"/>
            <a:ext cx="3020568" cy="2795016"/>
          </a:xfrm>
          <a:prstGeom prst="rect">
            <a:avLst/>
          </a:prstGeom>
        </p:spPr>
      </p:pic>
    </p:spTree>
    <p:extLst>
      <p:ext uri="{BB962C8B-B14F-4D97-AF65-F5344CB8AC3E}">
        <p14:creationId xmlns:p14="http://schemas.microsoft.com/office/powerpoint/2010/main" val="29263367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951470" y="509428"/>
            <a:ext cx="8021595" cy="2063580"/>
          </a:xfrm>
          <a:prstGeom prst="rect">
            <a:avLst/>
          </a:prstGeom>
        </p:spPr>
        <p:txBody>
          <a:bodyPr vert="horz" lIns="0" tIns="45720" rIns="91440" bIns="45720" rtlCol="0" anchor="b" anchorCtr="0">
            <a:normAutofit/>
          </a:bodyPr>
          <a:lstStyle>
            <a:lvl1pPr>
              <a:defRPr sz="4400" cap="all" spc="100" baseline="0">
                <a:solidFill>
                  <a:schemeClr val="accent4"/>
                </a:solidFill>
              </a:defRPr>
            </a:lvl1pPr>
          </a:lstStyle>
          <a:p>
            <a:r>
              <a:rPr lang="en-US" dirty="0"/>
              <a:t>Click to edit PRESENTATION TITLE</a:t>
            </a:r>
          </a:p>
        </p:txBody>
      </p:sp>
      <p:cxnSp>
        <p:nvCxnSpPr>
          <p:cNvPr id="8" name="Straight Connector 7"/>
          <p:cNvCxnSpPr/>
          <p:nvPr userDrawn="1"/>
        </p:nvCxnSpPr>
        <p:spPr>
          <a:xfrm>
            <a:off x="951470" y="2694389"/>
            <a:ext cx="86868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 Placeholder 7"/>
          <p:cNvSpPr>
            <a:spLocks noGrp="1"/>
          </p:cNvSpPr>
          <p:nvPr>
            <p:ph type="body" sz="quarter" idx="10" hasCustomPrompt="1"/>
          </p:nvPr>
        </p:nvSpPr>
        <p:spPr>
          <a:xfrm>
            <a:off x="951470" y="2999316"/>
            <a:ext cx="8648700" cy="1736725"/>
          </a:xfrm>
          <a:prstGeom prst="rect">
            <a:avLst/>
          </a:prstGeom>
        </p:spPr>
        <p:txBody>
          <a:bodyPr lIns="0"/>
          <a:lstStyle>
            <a:lvl1pPr marL="0" indent="0">
              <a:buFontTx/>
              <a:buNone/>
              <a:defRPr sz="2000" b="0" i="1" baseline="0">
                <a:solidFill>
                  <a:schemeClr val="accent1"/>
                </a:solidFill>
              </a:defRPr>
            </a:lvl1pPr>
          </a:lstStyle>
          <a:p>
            <a:pPr lvl="0"/>
            <a:r>
              <a:rPr lang="en-US" dirty="0"/>
              <a:t>Click to edit subtitle</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114" y="5326144"/>
            <a:ext cx="4630339" cy="915558"/>
          </a:xfrm>
          <a:prstGeom prst="rect">
            <a:avLst/>
          </a:prstGeom>
        </p:spPr>
      </p:pic>
    </p:spTree>
    <p:extLst>
      <p:ext uri="{BB962C8B-B14F-4D97-AF65-F5344CB8AC3E}">
        <p14:creationId xmlns:p14="http://schemas.microsoft.com/office/powerpoint/2010/main" val="15607006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6887884-3E9C-A94A-B79F-E4A2CD45DFEC}" type="slidenum">
              <a:rPr lang="en-US" smtClean="0">
                <a:solidFill>
                  <a:srgbClr val="555F55"/>
                </a:solidFill>
              </a:rPr>
              <a:pPr/>
              <a:t>‹#›</a:t>
            </a:fld>
            <a:endParaRPr lang="en-US" dirty="0">
              <a:solidFill>
                <a:srgbClr val="555F55"/>
              </a:solidFill>
            </a:endParaRPr>
          </a:p>
        </p:txBody>
      </p:sp>
      <p:sp>
        <p:nvSpPr>
          <p:cNvPr id="7" name="Title Placeholder 1"/>
          <p:cNvSpPr>
            <a:spLocks noGrp="1"/>
          </p:cNvSpPr>
          <p:nvPr>
            <p:ph type="title"/>
          </p:nvPr>
        </p:nvSpPr>
        <p:spPr>
          <a:xfrm>
            <a:off x="951470" y="1606376"/>
            <a:ext cx="8021595" cy="2063580"/>
          </a:xfrm>
          <a:prstGeom prst="rect">
            <a:avLst/>
          </a:prstGeom>
        </p:spPr>
        <p:txBody>
          <a:bodyPr vert="horz" lIns="0" tIns="45720" rIns="91440" bIns="45720" rtlCol="0" anchor="b" anchorCtr="0">
            <a:normAutofit/>
          </a:bodyPr>
          <a:lstStyle>
            <a:lvl1pPr>
              <a:defRPr sz="4400" cap="all" spc="100" baseline="0">
                <a:solidFill>
                  <a:schemeClr val="accent4"/>
                </a:solidFill>
              </a:defRPr>
            </a:lvl1pPr>
          </a:lstStyle>
          <a:p>
            <a:r>
              <a:rPr lang="en-US"/>
              <a:t>Click to edit Master title style</a:t>
            </a:r>
            <a:endParaRPr lang="en-US" dirty="0"/>
          </a:p>
        </p:txBody>
      </p:sp>
      <p:cxnSp>
        <p:nvCxnSpPr>
          <p:cNvPr id="8" name="Straight Connector 7"/>
          <p:cNvCxnSpPr/>
          <p:nvPr userDrawn="1"/>
        </p:nvCxnSpPr>
        <p:spPr>
          <a:xfrm>
            <a:off x="951470" y="3791337"/>
            <a:ext cx="86868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0" hasCustomPrompt="1"/>
          </p:nvPr>
        </p:nvSpPr>
        <p:spPr>
          <a:xfrm>
            <a:off x="951470" y="4096264"/>
            <a:ext cx="8648700" cy="1736725"/>
          </a:xfrm>
          <a:prstGeom prst="rect">
            <a:avLst/>
          </a:prstGeom>
        </p:spPr>
        <p:txBody>
          <a:bodyPr lIns="0"/>
          <a:lstStyle>
            <a:lvl1pPr marL="0" indent="0">
              <a:buFontTx/>
              <a:buNone/>
              <a:defRPr sz="2000" b="0" i="1" baseline="0">
                <a:solidFill>
                  <a:schemeClr val="bg1">
                    <a:lumMod val="50000"/>
                  </a:schemeClr>
                </a:solidFill>
              </a:defRPr>
            </a:lvl1pPr>
          </a:lstStyle>
          <a:p>
            <a:pPr lvl="0"/>
            <a:r>
              <a:rPr lang="en-US" dirty="0"/>
              <a:t>Click to edit subtitle</a:t>
            </a:r>
          </a:p>
        </p:txBody>
      </p:sp>
    </p:spTree>
    <p:extLst>
      <p:ext uri="{BB962C8B-B14F-4D97-AF65-F5344CB8AC3E}">
        <p14:creationId xmlns:p14="http://schemas.microsoft.com/office/powerpoint/2010/main" val="6050958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5" name="Straight Connector 4"/>
          <p:cNvCxnSpPr/>
          <p:nvPr userDrawn="1"/>
        </p:nvCxnSpPr>
        <p:spPr>
          <a:xfrm>
            <a:off x="951470" y="3791337"/>
            <a:ext cx="8686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0" hasCustomPrompt="1"/>
          </p:nvPr>
        </p:nvSpPr>
        <p:spPr>
          <a:xfrm>
            <a:off x="951470" y="4096264"/>
            <a:ext cx="8648700" cy="1736725"/>
          </a:xfrm>
          <a:prstGeom prst="rect">
            <a:avLst/>
          </a:prstGeom>
        </p:spPr>
        <p:txBody>
          <a:bodyPr lIns="0"/>
          <a:lstStyle>
            <a:lvl1pPr marL="0" indent="0">
              <a:buFontTx/>
              <a:buNone/>
              <a:defRPr sz="2000" b="0" i="1" baseline="0">
                <a:solidFill>
                  <a:schemeClr val="bg1"/>
                </a:solidFill>
              </a:defRPr>
            </a:lvl1pPr>
          </a:lstStyle>
          <a:p>
            <a:pPr lvl="0"/>
            <a:r>
              <a:rPr lang="en-US" dirty="0"/>
              <a:t>Click to edit subtitle</a:t>
            </a:r>
          </a:p>
        </p:txBody>
      </p:sp>
      <p:sp>
        <p:nvSpPr>
          <p:cNvPr id="9" name="Title Placeholder 1"/>
          <p:cNvSpPr>
            <a:spLocks noGrp="1"/>
          </p:cNvSpPr>
          <p:nvPr>
            <p:ph type="title" hasCustomPrompt="1"/>
          </p:nvPr>
        </p:nvSpPr>
        <p:spPr>
          <a:xfrm>
            <a:off x="951470" y="1606376"/>
            <a:ext cx="8021595" cy="2063580"/>
          </a:xfrm>
          <a:prstGeom prst="rect">
            <a:avLst/>
          </a:prstGeom>
        </p:spPr>
        <p:txBody>
          <a:bodyPr vert="horz" lIns="0" tIns="45720" rIns="91440" bIns="45720" rtlCol="0" anchor="b" anchorCtr="0">
            <a:normAutofit/>
          </a:bodyPr>
          <a:lstStyle>
            <a:lvl1pPr>
              <a:defRPr sz="4400" cap="all" spc="100" baseline="0">
                <a:solidFill>
                  <a:schemeClr val="bg1"/>
                </a:solidFill>
              </a:defRPr>
            </a:lvl1pPr>
          </a:lstStyle>
          <a:p>
            <a:r>
              <a:rPr lang="en-US" dirty="0"/>
              <a:t>Click to edit SECTION HEADER TITLE</a:t>
            </a:r>
          </a:p>
        </p:txBody>
      </p:sp>
    </p:spTree>
    <p:extLst>
      <p:ext uri="{BB962C8B-B14F-4D97-AF65-F5344CB8AC3E}">
        <p14:creationId xmlns:p14="http://schemas.microsoft.com/office/powerpoint/2010/main" val="5050403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5" name="Straight Connector 4"/>
          <p:cNvCxnSpPr/>
          <p:nvPr userDrawn="1"/>
        </p:nvCxnSpPr>
        <p:spPr>
          <a:xfrm>
            <a:off x="951470" y="3791337"/>
            <a:ext cx="8686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0" hasCustomPrompt="1"/>
          </p:nvPr>
        </p:nvSpPr>
        <p:spPr>
          <a:xfrm>
            <a:off x="951470" y="4096264"/>
            <a:ext cx="8648700" cy="1736725"/>
          </a:xfrm>
          <a:prstGeom prst="rect">
            <a:avLst/>
          </a:prstGeom>
        </p:spPr>
        <p:txBody>
          <a:bodyPr lIns="0"/>
          <a:lstStyle>
            <a:lvl1pPr marL="0" indent="0">
              <a:buFontTx/>
              <a:buNone/>
              <a:defRPr sz="2000" b="0" i="1" baseline="0">
                <a:solidFill>
                  <a:schemeClr val="bg1"/>
                </a:solidFill>
              </a:defRPr>
            </a:lvl1pPr>
          </a:lstStyle>
          <a:p>
            <a:pPr lvl="0"/>
            <a:r>
              <a:rPr lang="en-US" dirty="0"/>
              <a:t>Click to edit subtitle</a:t>
            </a:r>
          </a:p>
        </p:txBody>
      </p:sp>
      <p:sp>
        <p:nvSpPr>
          <p:cNvPr id="7" name="Title Placeholder 1"/>
          <p:cNvSpPr>
            <a:spLocks noGrp="1"/>
          </p:cNvSpPr>
          <p:nvPr>
            <p:ph type="title" hasCustomPrompt="1"/>
          </p:nvPr>
        </p:nvSpPr>
        <p:spPr>
          <a:xfrm>
            <a:off x="951470" y="1606376"/>
            <a:ext cx="8021595" cy="2063580"/>
          </a:xfrm>
          <a:prstGeom prst="rect">
            <a:avLst/>
          </a:prstGeom>
        </p:spPr>
        <p:txBody>
          <a:bodyPr vert="horz" lIns="0" tIns="45720" rIns="91440" bIns="45720" rtlCol="0" anchor="b" anchorCtr="0">
            <a:normAutofit/>
          </a:bodyPr>
          <a:lstStyle>
            <a:lvl1pPr>
              <a:defRPr sz="4400" cap="all" spc="100" baseline="0">
                <a:solidFill>
                  <a:schemeClr val="bg1"/>
                </a:solidFill>
              </a:defRPr>
            </a:lvl1pPr>
          </a:lstStyle>
          <a:p>
            <a:r>
              <a:rPr lang="en-US" dirty="0"/>
              <a:t>Click to edit SECTION HEADER TITLE</a:t>
            </a:r>
          </a:p>
        </p:txBody>
      </p:sp>
    </p:spTree>
    <p:extLst>
      <p:ext uri="{BB962C8B-B14F-4D97-AF65-F5344CB8AC3E}">
        <p14:creationId xmlns:p14="http://schemas.microsoft.com/office/powerpoint/2010/main" val="17209975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5" name="Straight Connector 4"/>
          <p:cNvCxnSpPr/>
          <p:nvPr userDrawn="1"/>
        </p:nvCxnSpPr>
        <p:spPr>
          <a:xfrm>
            <a:off x="951470" y="3791337"/>
            <a:ext cx="8686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0" hasCustomPrompt="1"/>
          </p:nvPr>
        </p:nvSpPr>
        <p:spPr>
          <a:xfrm>
            <a:off x="951470" y="4096264"/>
            <a:ext cx="8648700" cy="1736725"/>
          </a:xfrm>
          <a:prstGeom prst="rect">
            <a:avLst/>
          </a:prstGeom>
        </p:spPr>
        <p:txBody>
          <a:bodyPr lIns="0"/>
          <a:lstStyle>
            <a:lvl1pPr marL="0" indent="0">
              <a:buFontTx/>
              <a:buNone/>
              <a:defRPr sz="2000" b="0" i="1" baseline="0">
                <a:solidFill>
                  <a:schemeClr val="bg1"/>
                </a:solidFill>
              </a:defRPr>
            </a:lvl1pPr>
          </a:lstStyle>
          <a:p>
            <a:pPr lvl="0"/>
            <a:r>
              <a:rPr lang="en-US" dirty="0"/>
              <a:t>Click to edit subtitle</a:t>
            </a:r>
          </a:p>
        </p:txBody>
      </p:sp>
      <p:sp>
        <p:nvSpPr>
          <p:cNvPr id="7" name="Title Placeholder 1"/>
          <p:cNvSpPr>
            <a:spLocks noGrp="1"/>
          </p:cNvSpPr>
          <p:nvPr>
            <p:ph type="title" hasCustomPrompt="1"/>
          </p:nvPr>
        </p:nvSpPr>
        <p:spPr>
          <a:xfrm>
            <a:off x="951470" y="1606376"/>
            <a:ext cx="8021595" cy="2063580"/>
          </a:xfrm>
          <a:prstGeom prst="rect">
            <a:avLst/>
          </a:prstGeom>
        </p:spPr>
        <p:txBody>
          <a:bodyPr vert="horz" lIns="0" tIns="45720" rIns="91440" bIns="45720" rtlCol="0" anchor="b" anchorCtr="0">
            <a:normAutofit/>
          </a:bodyPr>
          <a:lstStyle>
            <a:lvl1pPr>
              <a:defRPr sz="4400" cap="all" spc="100" baseline="0">
                <a:solidFill>
                  <a:schemeClr val="bg1"/>
                </a:solidFill>
              </a:defRPr>
            </a:lvl1pPr>
          </a:lstStyle>
          <a:p>
            <a:r>
              <a:rPr lang="en-US" dirty="0"/>
              <a:t>Click to edit SECTION HEADER TITLE</a:t>
            </a:r>
          </a:p>
        </p:txBody>
      </p:sp>
    </p:spTree>
    <p:extLst>
      <p:ext uri="{BB962C8B-B14F-4D97-AF65-F5344CB8AC3E}">
        <p14:creationId xmlns:p14="http://schemas.microsoft.com/office/powerpoint/2010/main" val="38055573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5" name="Straight Connector 4"/>
          <p:cNvCxnSpPr/>
          <p:nvPr userDrawn="1"/>
        </p:nvCxnSpPr>
        <p:spPr>
          <a:xfrm>
            <a:off x="951470" y="3791337"/>
            <a:ext cx="8686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0" hasCustomPrompt="1"/>
          </p:nvPr>
        </p:nvSpPr>
        <p:spPr>
          <a:xfrm>
            <a:off x="951470" y="4096264"/>
            <a:ext cx="8648700" cy="1736725"/>
          </a:xfrm>
          <a:prstGeom prst="rect">
            <a:avLst/>
          </a:prstGeom>
        </p:spPr>
        <p:txBody>
          <a:bodyPr lIns="0"/>
          <a:lstStyle>
            <a:lvl1pPr marL="0" indent="0">
              <a:buFontTx/>
              <a:buNone/>
              <a:defRPr sz="2000" b="0" i="1" baseline="0">
                <a:solidFill>
                  <a:schemeClr val="bg1"/>
                </a:solidFill>
              </a:defRPr>
            </a:lvl1pPr>
          </a:lstStyle>
          <a:p>
            <a:pPr lvl="0"/>
            <a:r>
              <a:rPr lang="en-US" dirty="0"/>
              <a:t>Click to edit subtitle</a:t>
            </a:r>
          </a:p>
        </p:txBody>
      </p:sp>
      <p:sp>
        <p:nvSpPr>
          <p:cNvPr id="7" name="Title Placeholder 1"/>
          <p:cNvSpPr>
            <a:spLocks noGrp="1"/>
          </p:cNvSpPr>
          <p:nvPr>
            <p:ph type="title" hasCustomPrompt="1"/>
          </p:nvPr>
        </p:nvSpPr>
        <p:spPr>
          <a:xfrm>
            <a:off x="951470" y="1606376"/>
            <a:ext cx="8021595" cy="2063580"/>
          </a:xfrm>
          <a:prstGeom prst="rect">
            <a:avLst/>
          </a:prstGeom>
        </p:spPr>
        <p:txBody>
          <a:bodyPr vert="horz" lIns="0" tIns="45720" rIns="91440" bIns="45720" rtlCol="0" anchor="b" anchorCtr="0">
            <a:normAutofit/>
          </a:bodyPr>
          <a:lstStyle>
            <a:lvl1pPr>
              <a:defRPr sz="4400" cap="all" spc="100" baseline="0">
                <a:solidFill>
                  <a:schemeClr val="bg1"/>
                </a:solidFill>
              </a:defRPr>
            </a:lvl1pPr>
          </a:lstStyle>
          <a:p>
            <a:r>
              <a:rPr lang="en-US" dirty="0"/>
              <a:t>Click to edit SECTION HEADER TITLE</a:t>
            </a:r>
          </a:p>
        </p:txBody>
      </p:sp>
    </p:spTree>
    <p:extLst>
      <p:ext uri="{BB962C8B-B14F-4D97-AF65-F5344CB8AC3E}">
        <p14:creationId xmlns:p14="http://schemas.microsoft.com/office/powerpoint/2010/main" val="13413092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5" name="Straight Connector 4"/>
          <p:cNvCxnSpPr/>
          <p:nvPr userDrawn="1"/>
        </p:nvCxnSpPr>
        <p:spPr>
          <a:xfrm>
            <a:off x="951470" y="3791337"/>
            <a:ext cx="8686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Placeholder 1"/>
          <p:cNvSpPr>
            <a:spLocks noGrp="1"/>
          </p:cNvSpPr>
          <p:nvPr>
            <p:ph type="title" hasCustomPrompt="1"/>
          </p:nvPr>
        </p:nvSpPr>
        <p:spPr>
          <a:xfrm>
            <a:off x="951470" y="1606376"/>
            <a:ext cx="8021595" cy="2063580"/>
          </a:xfrm>
          <a:prstGeom prst="rect">
            <a:avLst/>
          </a:prstGeom>
        </p:spPr>
        <p:txBody>
          <a:bodyPr vert="horz" lIns="0" tIns="45720" rIns="91440" bIns="45720" rtlCol="0" anchor="b" anchorCtr="0">
            <a:normAutofit/>
          </a:bodyPr>
          <a:lstStyle>
            <a:lvl1pPr>
              <a:defRPr sz="4400" cap="all" spc="100" baseline="0">
                <a:solidFill>
                  <a:schemeClr val="bg1"/>
                </a:solidFill>
              </a:defRPr>
            </a:lvl1pPr>
          </a:lstStyle>
          <a:p>
            <a:r>
              <a:rPr lang="en-US" dirty="0"/>
              <a:t>Click to edit SECTION HEADER TITLE</a:t>
            </a:r>
          </a:p>
        </p:txBody>
      </p:sp>
      <p:sp>
        <p:nvSpPr>
          <p:cNvPr id="8" name="Text Placeholder 7"/>
          <p:cNvSpPr>
            <a:spLocks noGrp="1"/>
          </p:cNvSpPr>
          <p:nvPr>
            <p:ph type="body" sz="quarter" idx="10" hasCustomPrompt="1"/>
          </p:nvPr>
        </p:nvSpPr>
        <p:spPr>
          <a:xfrm>
            <a:off x="951470" y="4096264"/>
            <a:ext cx="8648700" cy="1736725"/>
          </a:xfrm>
          <a:prstGeom prst="rect">
            <a:avLst/>
          </a:prstGeom>
        </p:spPr>
        <p:txBody>
          <a:bodyPr lIns="0"/>
          <a:lstStyle>
            <a:lvl1pPr marL="0" indent="0">
              <a:buFontTx/>
              <a:buNone/>
              <a:defRPr sz="2000" b="0" i="1" baseline="0">
                <a:solidFill>
                  <a:schemeClr val="bg1"/>
                </a:solidFill>
              </a:defRPr>
            </a:lvl1pPr>
          </a:lstStyle>
          <a:p>
            <a:pPr lvl="0"/>
            <a:r>
              <a:rPr lang="en-US" dirty="0"/>
              <a:t>Click to edit subtitle</a:t>
            </a:r>
          </a:p>
        </p:txBody>
      </p:sp>
    </p:spTree>
    <p:extLst>
      <p:ext uri="{BB962C8B-B14F-4D97-AF65-F5344CB8AC3E}">
        <p14:creationId xmlns:p14="http://schemas.microsoft.com/office/powerpoint/2010/main" val="19417077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6887884-3E9C-A94A-B79F-E4A2CD45DFEC}" type="slidenum">
              <a:rPr lang="en-US" smtClean="0">
                <a:solidFill>
                  <a:srgbClr val="555F55"/>
                </a:solidFill>
              </a:rPr>
              <a:pPr/>
              <a:t>‹#›</a:t>
            </a:fld>
            <a:endParaRPr lang="en-US" dirty="0">
              <a:solidFill>
                <a:srgbClr val="555F55"/>
              </a:solidFill>
            </a:endParaRPr>
          </a:p>
        </p:txBody>
      </p:sp>
      <p:sp>
        <p:nvSpPr>
          <p:cNvPr id="10" name="Text Placeholder 9"/>
          <p:cNvSpPr>
            <a:spLocks noGrp="1"/>
          </p:cNvSpPr>
          <p:nvPr>
            <p:ph type="body" sz="quarter" idx="11"/>
          </p:nvPr>
        </p:nvSpPr>
        <p:spPr>
          <a:xfrm>
            <a:off x="951470" y="2113009"/>
            <a:ext cx="8698943" cy="4063954"/>
          </a:xfrm>
          <a:prstGeom prst="rect">
            <a:avLst/>
          </a:prstGeom>
        </p:spPr>
        <p:txBody>
          <a:bodyPr lIns="0"/>
          <a:lstStyle>
            <a:lvl1pPr marL="457200" indent="-457200">
              <a:buFont typeface="Arial" panose="020B0604020202020204" pitchFamily="34" charset="0"/>
              <a:buChar char="•"/>
              <a:defRPr>
                <a:solidFill>
                  <a:schemeClr val="accent1"/>
                </a:solidFill>
              </a:defRPr>
            </a:lvl1pPr>
            <a:lvl2pPr marL="685800" indent="-228600">
              <a:buFont typeface="Arial" charset="0"/>
              <a:buChar char="•"/>
              <a:defRPr>
                <a:solidFill>
                  <a:schemeClr val="bg1">
                    <a:lumMod val="50000"/>
                  </a:schemeClr>
                </a:solidFill>
              </a:defRPr>
            </a:lvl2pPr>
            <a:lvl3pPr marL="1143000" indent="-228600">
              <a:buFont typeface="Arial" charset="0"/>
              <a:buChar char="•"/>
              <a:defRPr>
                <a:solidFill>
                  <a:schemeClr val="bg1">
                    <a:lumMod val="50000"/>
                  </a:schemeClr>
                </a:solidFill>
              </a:defRPr>
            </a:lvl3pPr>
            <a:lvl4pPr marL="1600200" indent="-228600">
              <a:buFont typeface="Arial" charset="0"/>
              <a:buChar char="•"/>
              <a:defRPr>
                <a:solidFill>
                  <a:schemeClr val="bg1">
                    <a:lumMod val="50000"/>
                  </a:schemeClr>
                </a:solidFill>
              </a:defRPr>
            </a:lvl4pPr>
            <a:lvl5pPr marL="2057400" indent="-228600">
              <a:buFont typeface="Arial" charset="0"/>
              <a:buChar char="•"/>
              <a:defRPr>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a:off x="914400" y="1371600"/>
            <a:ext cx="86868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hasCustomPrompt="1"/>
          </p:nvPr>
        </p:nvSpPr>
        <p:spPr>
          <a:xfrm>
            <a:off x="914400" y="274320"/>
            <a:ext cx="8686800" cy="882907"/>
          </a:xfrm>
          <a:prstGeom prst="rect">
            <a:avLst/>
          </a:prstGeom>
        </p:spPr>
        <p:txBody>
          <a:bodyPr vert="horz" lIns="0" tIns="45720" rIns="91440" bIns="0" rtlCol="0" anchor="b" anchorCtr="0">
            <a:normAutofit/>
          </a:bodyPr>
          <a:lstStyle/>
          <a:p>
            <a:r>
              <a:rPr lang="en-US" dirty="0"/>
              <a:t>Click to edit header title</a:t>
            </a:r>
          </a:p>
        </p:txBody>
      </p:sp>
    </p:spTree>
    <p:extLst>
      <p:ext uri="{BB962C8B-B14F-4D97-AF65-F5344CB8AC3E}">
        <p14:creationId xmlns:p14="http://schemas.microsoft.com/office/powerpoint/2010/main" val="788813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9F4234-0224-4DF0-BABF-F5BDF08E52AB}" type="datetime1">
              <a:rPr lang="en-US" smtClean="0"/>
              <a:pPr/>
              <a:t>4/14/2020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D28A560-19C4-402A-A603-F5B847ADC6CE}" type="slidenum">
              <a:rPr lang="en-US" smtClean="0"/>
              <a:pPr/>
              <a:t>‹#›</a:t>
            </a:fld>
            <a:endParaRPr lang="en-US" dirty="0"/>
          </a:p>
        </p:txBody>
      </p:sp>
    </p:spTree>
    <p:extLst>
      <p:ext uri="{BB962C8B-B14F-4D97-AF65-F5344CB8AC3E}">
        <p14:creationId xmlns:p14="http://schemas.microsoft.com/office/powerpoint/2010/main" val="2736647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text, pictur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6887884-3E9C-A94A-B79F-E4A2CD45DFEC}" type="slidenum">
              <a:rPr lang="en-US" smtClean="0">
                <a:solidFill>
                  <a:srgbClr val="555F55"/>
                </a:solidFill>
              </a:rPr>
              <a:pPr/>
              <a:t>‹#›</a:t>
            </a:fld>
            <a:endParaRPr lang="en-US" dirty="0">
              <a:solidFill>
                <a:srgbClr val="555F55"/>
              </a:solidFill>
            </a:endParaRPr>
          </a:p>
        </p:txBody>
      </p:sp>
      <p:sp>
        <p:nvSpPr>
          <p:cNvPr id="8" name="Picture Placeholder 7"/>
          <p:cNvSpPr>
            <a:spLocks noGrp="1"/>
          </p:cNvSpPr>
          <p:nvPr>
            <p:ph type="pic" sz="quarter" idx="13"/>
          </p:nvPr>
        </p:nvSpPr>
        <p:spPr>
          <a:xfrm>
            <a:off x="914400" y="1905239"/>
            <a:ext cx="3530009" cy="4185998"/>
          </a:xfrm>
          <a:prstGeom prst="rect">
            <a:avLst/>
          </a:prstGeom>
        </p:spPr>
        <p:txBody>
          <a:bodyPr/>
          <a:lstStyle/>
          <a:p>
            <a:r>
              <a:rPr lang="en-US" dirty="0"/>
              <a:t>Click icon to add picture</a:t>
            </a:r>
          </a:p>
        </p:txBody>
      </p:sp>
      <p:cxnSp>
        <p:nvCxnSpPr>
          <p:cNvPr id="12" name="Straight Connector 11"/>
          <p:cNvCxnSpPr/>
          <p:nvPr userDrawn="1"/>
        </p:nvCxnSpPr>
        <p:spPr>
          <a:xfrm>
            <a:off x="914400" y="1371600"/>
            <a:ext cx="86868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14400" y="274320"/>
            <a:ext cx="8686800" cy="882907"/>
          </a:xfrm>
          <a:prstGeom prst="rect">
            <a:avLst/>
          </a:prstGeom>
        </p:spPr>
        <p:txBody>
          <a:bodyPr vert="horz" lIns="0" tIns="45720" rIns="91440" bIns="0" rtlCol="0" anchor="b" anchorCtr="0">
            <a:normAutofit/>
          </a:bodyPr>
          <a:lstStyle/>
          <a:p>
            <a:r>
              <a:rPr lang="en-US"/>
              <a:t>Click to edit Master title style</a:t>
            </a:r>
            <a:endParaRPr lang="en-US" dirty="0"/>
          </a:p>
        </p:txBody>
      </p:sp>
      <p:sp>
        <p:nvSpPr>
          <p:cNvPr id="9" name="Text Placeholder 9">
            <a:extLst>
              <a:ext uri="{FF2B5EF4-FFF2-40B4-BE49-F238E27FC236}">
                <a16:creationId xmlns:a16="http://schemas.microsoft.com/office/drawing/2014/main" xmlns="" id="{D9391ED8-09B8-445C-AD1D-72FF7E40A3AA}"/>
              </a:ext>
            </a:extLst>
          </p:cNvPr>
          <p:cNvSpPr>
            <a:spLocks noGrp="1"/>
          </p:cNvSpPr>
          <p:nvPr>
            <p:ph type="body" sz="quarter" idx="11"/>
          </p:nvPr>
        </p:nvSpPr>
        <p:spPr>
          <a:xfrm>
            <a:off x="4534643" y="1906583"/>
            <a:ext cx="5144530" cy="4184647"/>
          </a:xfrm>
          <a:prstGeom prst="rect">
            <a:avLst/>
          </a:prstGeom>
        </p:spPr>
        <p:txBody>
          <a:bodyPr lIns="0"/>
          <a:lstStyle>
            <a:lvl1pPr marL="457200" indent="-457200">
              <a:buFont typeface="Arial" panose="020B0604020202020204" pitchFamily="34" charset="0"/>
              <a:buChar char="•"/>
              <a:defRPr>
                <a:solidFill>
                  <a:schemeClr val="accent1"/>
                </a:solidFill>
              </a:defRPr>
            </a:lvl1pPr>
            <a:lvl2pPr marL="685800" indent="-228600">
              <a:buFont typeface="Arial" charset="0"/>
              <a:buChar char="•"/>
              <a:defRPr>
                <a:solidFill>
                  <a:schemeClr val="bg1">
                    <a:lumMod val="50000"/>
                  </a:schemeClr>
                </a:solidFill>
              </a:defRPr>
            </a:lvl2pPr>
            <a:lvl3pPr marL="1143000" indent="-228600">
              <a:buFont typeface="Arial" charset="0"/>
              <a:buChar char="•"/>
              <a:defRPr>
                <a:solidFill>
                  <a:schemeClr val="bg1">
                    <a:lumMod val="50000"/>
                  </a:schemeClr>
                </a:solidFill>
              </a:defRPr>
            </a:lvl3pPr>
            <a:lvl4pPr marL="1600200" indent="-228600">
              <a:buFont typeface="Arial" charset="0"/>
              <a:buChar char="•"/>
              <a:defRPr>
                <a:solidFill>
                  <a:schemeClr val="bg1">
                    <a:lumMod val="50000"/>
                  </a:schemeClr>
                </a:solidFill>
              </a:defRPr>
            </a:lvl4pPr>
            <a:lvl5pPr marL="2057400" indent="-228600">
              <a:buFont typeface="Arial" charset="0"/>
              <a:buChar char="•"/>
              <a:defRPr>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29341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6887884-3E9C-A94A-B79F-E4A2CD45DFEC}" type="slidenum">
              <a:rPr lang="en-US" smtClean="0">
                <a:solidFill>
                  <a:srgbClr val="555F55"/>
                </a:solidFill>
              </a:rPr>
              <a:pPr/>
              <a:t>‹#›</a:t>
            </a:fld>
            <a:endParaRPr lang="en-US" dirty="0">
              <a:solidFill>
                <a:srgbClr val="555F55"/>
              </a:solidFill>
            </a:endParaRPr>
          </a:p>
        </p:txBody>
      </p:sp>
      <p:sp>
        <p:nvSpPr>
          <p:cNvPr id="8" name="Picture Placeholder 7"/>
          <p:cNvSpPr>
            <a:spLocks noGrp="1"/>
          </p:cNvSpPr>
          <p:nvPr>
            <p:ph type="pic" sz="quarter" idx="13"/>
          </p:nvPr>
        </p:nvSpPr>
        <p:spPr>
          <a:xfrm>
            <a:off x="838200" y="939114"/>
            <a:ext cx="8775700" cy="5066399"/>
          </a:xfrm>
          <a:prstGeom prst="rect">
            <a:avLst/>
          </a:prstGeom>
        </p:spPr>
        <p:txBody>
          <a:bodyPr/>
          <a:lstStyle/>
          <a:p>
            <a:r>
              <a:rPr lang="en-US" dirty="0"/>
              <a:t>Click icon to add picture</a:t>
            </a:r>
          </a:p>
        </p:txBody>
      </p:sp>
    </p:spTree>
    <p:extLst>
      <p:ext uri="{BB962C8B-B14F-4D97-AF65-F5344CB8AC3E}">
        <p14:creationId xmlns:p14="http://schemas.microsoft.com/office/powerpoint/2010/main" val="13448581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6887884-3E9C-A94A-B79F-E4A2CD45DFEC}" type="slidenum">
              <a:rPr lang="en-US" smtClean="0">
                <a:solidFill>
                  <a:srgbClr val="555F55"/>
                </a:solidFill>
              </a:rPr>
              <a:pPr/>
              <a:t>‹#›</a:t>
            </a:fld>
            <a:endParaRPr lang="en-US" dirty="0">
              <a:solidFill>
                <a:srgbClr val="555F55"/>
              </a:solidFill>
            </a:endParaRPr>
          </a:p>
        </p:txBody>
      </p:sp>
      <p:sp>
        <p:nvSpPr>
          <p:cNvPr id="8" name="Picture Placeholder 7"/>
          <p:cNvSpPr>
            <a:spLocks noGrp="1"/>
          </p:cNvSpPr>
          <p:nvPr>
            <p:ph type="pic" sz="quarter" idx="13"/>
          </p:nvPr>
        </p:nvSpPr>
        <p:spPr>
          <a:xfrm>
            <a:off x="951470" y="2113009"/>
            <a:ext cx="4129089" cy="3447532"/>
          </a:xfrm>
          <a:prstGeom prst="rect">
            <a:avLst/>
          </a:prstGeom>
        </p:spPr>
        <p:txBody>
          <a:bodyPr/>
          <a:lstStyle/>
          <a:p>
            <a:r>
              <a:rPr lang="en-US" dirty="0"/>
              <a:t>Click icon to add picture</a:t>
            </a:r>
          </a:p>
        </p:txBody>
      </p:sp>
      <p:sp>
        <p:nvSpPr>
          <p:cNvPr id="7" name="Picture Placeholder 7"/>
          <p:cNvSpPr>
            <a:spLocks noGrp="1"/>
          </p:cNvSpPr>
          <p:nvPr>
            <p:ph type="pic" sz="quarter" idx="14"/>
          </p:nvPr>
        </p:nvSpPr>
        <p:spPr>
          <a:xfrm>
            <a:off x="5509054" y="2113009"/>
            <a:ext cx="4129089" cy="3447532"/>
          </a:xfrm>
          <a:prstGeom prst="rect">
            <a:avLst/>
          </a:prstGeom>
        </p:spPr>
        <p:txBody>
          <a:bodyPr/>
          <a:lstStyle/>
          <a:p>
            <a:r>
              <a:rPr lang="en-US" dirty="0"/>
              <a:t>Click icon to add picture</a:t>
            </a:r>
          </a:p>
        </p:txBody>
      </p:sp>
      <p:sp>
        <p:nvSpPr>
          <p:cNvPr id="4" name="Text Placeholder 3"/>
          <p:cNvSpPr>
            <a:spLocks noGrp="1"/>
          </p:cNvSpPr>
          <p:nvPr>
            <p:ph type="body" sz="quarter" idx="15"/>
          </p:nvPr>
        </p:nvSpPr>
        <p:spPr>
          <a:xfrm>
            <a:off x="951471" y="5695950"/>
            <a:ext cx="4129088" cy="439738"/>
          </a:xfrm>
          <a:prstGeom prst="rect">
            <a:avLst/>
          </a:prstGeom>
        </p:spPr>
        <p:txBody>
          <a:bodyPr/>
          <a:lstStyle>
            <a:lvl1pPr marL="0" indent="0">
              <a:buFontTx/>
              <a:buNone/>
              <a:defRPr sz="1200" b="0" i="1" baseline="0">
                <a:solidFill>
                  <a:schemeClr val="accent5"/>
                </a:solidFill>
              </a:defRPr>
            </a:lvl1pPr>
          </a:lstStyle>
          <a:p>
            <a:pPr lvl="0"/>
            <a:r>
              <a:rPr lang="en-US"/>
              <a:t>Click to edit Master text styles</a:t>
            </a:r>
          </a:p>
        </p:txBody>
      </p:sp>
      <p:sp>
        <p:nvSpPr>
          <p:cNvPr id="10" name="Text Placeholder 3"/>
          <p:cNvSpPr>
            <a:spLocks noGrp="1"/>
          </p:cNvSpPr>
          <p:nvPr>
            <p:ph type="body" sz="quarter" idx="16"/>
          </p:nvPr>
        </p:nvSpPr>
        <p:spPr>
          <a:xfrm>
            <a:off x="5484469" y="5695950"/>
            <a:ext cx="4129088" cy="439738"/>
          </a:xfrm>
          <a:prstGeom prst="rect">
            <a:avLst/>
          </a:prstGeom>
        </p:spPr>
        <p:txBody>
          <a:bodyPr/>
          <a:lstStyle>
            <a:lvl1pPr marL="0" indent="0">
              <a:buFontTx/>
              <a:buNone/>
              <a:defRPr sz="1200" b="0" i="1" baseline="0">
                <a:solidFill>
                  <a:schemeClr val="accent5"/>
                </a:solidFill>
              </a:defRPr>
            </a:lvl1pPr>
          </a:lstStyle>
          <a:p>
            <a:pPr lvl="0"/>
            <a:r>
              <a:rPr lang="en-US"/>
              <a:t>Click to edit Master text styles</a:t>
            </a:r>
          </a:p>
        </p:txBody>
      </p:sp>
      <p:cxnSp>
        <p:nvCxnSpPr>
          <p:cNvPr id="12" name="Straight Connector 11"/>
          <p:cNvCxnSpPr/>
          <p:nvPr userDrawn="1"/>
        </p:nvCxnSpPr>
        <p:spPr>
          <a:xfrm>
            <a:off x="914400" y="1371600"/>
            <a:ext cx="86868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14400" y="274320"/>
            <a:ext cx="8686800" cy="882907"/>
          </a:xfrm>
          <a:prstGeom prst="rect">
            <a:avLst/>
          </a:prstGeom>
        </p:spPr>
        <p:txBody>
          <a:bodyPr vert="horz" lIns="0" tIns="45720" rIns="91440" bIns="0" rtlCol="0" anchor="b" anchorCtr="0">
            <a:normAutofit/>
          </a:bodyPr>
          <a:lstStyle/>
          <a:p>
            <a:r>
              <a:rPr lang="en-US"/>
              <a:t>Click to edit Master title style</a:t>
            </a:r>
            <a:endParaRPr lang="en-US" dirty="0"/>
          </a:p>
        </p:txBody>
      </p:sp>
    </p:spTree>
    <p:extLst>
      <p:ext uri="{BB962C8B-B14F-4D97-AF65-F5344CB8AC3E}">
        <p14:creationId xmlns:p14="http://schemas.microsoft.com/office/powerpoint/2010/main" val="5358875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6887884-3E9C-A94A-B79F-E4A2CD45DFEC}" type="slidenum">
              <a:rPr lang="en-US" smtClean="0">
                <a:solidFill>
                  <a:srgbClr val="555F55"/>
                </a:solidFill>
              </a:rPr>
              <a:pPr/>
              <a:t>‹#›</a:t>
            </a:fld>
            <a:endParaRPr lang="en-US" dirty="0">
              <a:solidFill>
                <a:srgbClr val="555F55"/>
              </a:solidFill>
            </a:endParaRPr>
          </a:p>
        </p:txBody>
      </p:sp>
      <p:sp>
        <p:nvSpPr>
          <p:cNvPr id="6" name="Chart Placeholder 5"/>
          <p:cNvSpPr>
            <a:spLocks noGrp="1"/>
          </p:cNvSpPr>
          <p:nvPr>
            <p:ph type="chart" sz="quarter" idx="11"/>
          </p:nvPr>
        </p:nvSpPr>
        <p:spPr>
          <a:xfrm>
            <a:off x="951470" y="2273643"/>
            <a:ext cx="2940908" cy="2780271"/>
          </a:xfrm>
          <a:prstGeom prst="rect">
            <a:avLst/>
          </a:prstGeom>
        </p:spPr>
        <p:txBody>
          <a:bodyPr/>
          <a:lstStyle/>
          <a:p>
            <a:r>
              <a:rPr lang="en-US" dirty="0"/>
              <a:t>Click icon to add chart</a:t>
            </a:r>
          </a:p>
        </p:txBody>
      </p:sp>
      <p:sp>
        <p:nvSpPr>
          <p:cNvPr id="7" name="Chart Placeholder 5"/>
          <p:cNvSpPr>
            <a:spLocks noGrp="1"/>
          </p:cNvSpPr>
          <p:nvPr>
            <p:ph type="chart" sz="quarter" idx="12"/>
          </p:nvPr>
        </p:nvSpPr>
        <p:spPr>
          <a:xfrm>
            <a:off x="4201297" y="2273643"/>
            <a:ext cx="5436972" cy="2780271"/>
          </a:xfrm>
          <a:prstGeom prst="rect">
            <a:avLst/>
          </a:prstGeom>
        </p:spPr>
        <p:txBody>
          <a:bodyPr/>
          <a:lstStyle/>
          <a:p>
            <a:r>
              <a:rPr lang="en-US" dirty="0"/>
              <a:t>Click icon to add chart</a:t>
            </a:r>
          </a:p>
        </p:txBody>
      </p:sp>
      <p:sp>
        <p:nvSpPr>
          <p:cNvPr id="10" name="Text Placeholder 3"/>
          <p:cNvSpPr>
            <a:spLocks noGrp="1"/>
          </p:cNvSpPr>
          <p:nvPr>
            <p:ph type="body" sz="quarter" idx="15"/>
          </p:nvPr>
        </p:nvSpPr>
        <p:spPr>
          <a:xfrm>
            <a:off x="951470" y="5197131"/>
            <a:ext cx="4129088" cy="439738"/>
          </a:xfrm>
          <a:prstGeom prst="rect">
            <a:avLst/>
          </a:prstGeom>
        </p:spPr>
        <p:txBody>
          <a:bodyPr/>
          <a:lstStyle>
            <a:lvl1pPr marL="0" indent="0">
              <a:buFontTx/>
              <a:buNone/>
              <a:defRPr sz="1600" b="0" i="1" baseline="0">
                <a:solidFill>
                  <a:schemeClr val="accent4"/>
                </a:solidFill>
              </a:defRPr>
            </a:lvl1pPr>
          </a:lstStyle>
          <a:p>
            <a:pPr lvl="0"/>
            <a:r>
              <a:rPr lang="en-US"/>
              <a:t>Click to edit Master text styles</a:t>
            </a:r>
          </a:p>
        </p:txBody>
      </p:sp>
      <p:cxnSp>
        <p:nvCxnSpPr>
          <p:cNvPr id="11" name="Straight Connector 10"/>
          <p:cNvCxnSpPr/>
          <p:nvPr userDrawn="1"/>
        </p:nvCxnSpPr>
        <p:spPr>
          <a:xfrm>
            <a:off x="914400" y="1371600"/>
            <a:ext cx="86868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itle Placeholder 1"/>
          <p:cNvSpPr>
            <a:spLocks noGrp="1"/>
          </p:cNvSpPr>
          <p:nvPr>
            <p:ph type="title"/>
          </p:nvPr>
        </p:nvSpPr>
        <p:spPr>
          <a:xfrm>
            <a:off x="914400" y="274320"/>
            <a:ext cx="8686800" cy="882907"/>
          </a:xfrm>
          <a:prstGeom prst="rect">
            <a:avLst/>
          </a:prstGeom>
        </p:spPr>
        <p:txBody>
          <a:bodyPr vert="horz" lIns="0" tIns="45720" rIns="91440" bIns="0" rtlCol="0" anchor="b" anchorCtr="0">
            <a:normAutofit/>
          </a:bodyPr>
          <a:lstStyle/>
          <a:p>
            <a:r>
              <a:rPr lang="en-US"/>
              <a:t>Click to edit Master title style</a:t>
            </a:r>
            <a:endParaRPr lang="en-US" dirty="0"/>
          </a:p>
        </p:txBody>
      </p:sp>
    </p:spTree>
    <p:extLst>
      <p:ext uri="{BB962C8B-B14F-4D97-AF65-F5344CB8AC3E}">
        <p14:creationId xmlns:p14="http://schemas.microsoft.com/office/powerpoint/2010/main" val="17999342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6887884-3E9C-A94A-B79F-E4A2CD45DFEC}" type="slidenum">
              <a:rPr lang="en-US" smtClean="0">
                <a:solidFill>
                  <a:srgbClr val="555F55"/>
                </a:solidFill>
              </a:rPr>
              <a:pPr/>
              <a:t>‹#›</a:t>
            </a:fld>
            <a:endParaRPr lang="en-US" dirty="0">
              <a:solidFill>
                <a:srgbClr val="555F55"/>
              </a:solidFill>
            </a:endParaRPr>
          </a:p>
        </p:txBody>
      </p:sp>
    </p:spTree>
    <p:extLst>
      <p:ext uri="{BB962C8B-B14F-4D97-AF65-F5344CB8AC3E}">
        <p14:creationId xmlns:p14="http://schemas.microsoft.com/office/powerpoint/2010/main" val="39633828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00C8C10A-688B-4FAC-B3A8-2984AB111580}" type="datetimeFigureOut">
              <a:rPr lang="en-US" smtClean="0">
                <a:solidFill>
                  <a:prstClr val="black">
                    <a:tint val="75000"/>
                  </a:prstClr>
                </a:solidFill>
              </a:rPr>
              <a:pPr/>
              <a:t>4/14/2020</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F0FB16F-F5E6-4C03-BF37-5D11A26C861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284582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7A71135-1D41-415D-9370-811CFB18219B}" type="datetimeFigureOut">
              <a:rPr lang="en-US" smtClean="0">
                <a:solidFill>
                  <a:srgbClr val="555555"/>
                </a:solidFill>
              </a:rPr>
              <a:pPr/>
              <a:t>4/14/2020</a:t>
            </a:fld>
            <a:endParaRPr lang="en-US">
              <a:solidFill>
                <a:srgbClr val="555555"/>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solidFill>
                <a:srgbClr val="555555"/>
              </a:solidFill>
            </a:endParaRPr>
          </a:p>
        </p:txBody>
      </p:sp>
      <p:sp>
        <p:nvSpPr>
          <p:cNvPr id="7" name="Slide Number Placeholder 6"/>
          <p:cNvSpPr>
            <a:spLocks noGrp="1"/>
          </p:cNvSpPr>
          <p:nvPr>
            <p:ph type="sldNum" sz="quarter" idx="12"/>
          </p:nvPr>
        </p:nvSpPr>
        <p:spPr/>
        <p:txBody>
          <a:bodyPr/>
          <a:lstStyle/>
          <a:p>
            <a:fld id="{F267C8E5-3489-4667-A5A1-0019CDBC804E}" type="slidenum">
              <a:rPr lang="en-US" smtClean="0">
                <a:solidFill>
                  <a:srgbClr val="555F55"/>
                </a:solidFill>
              </a:rPr>
              <a:pPr/>
              <a:t>‹#›</a:t>
            </a:fld>
            <a:endParaRPr lang="en-US">
              <a:solidFill>
                <a:srgbClr val="555F55"/>
              </a:solidFill>
            </a:endParaRPr>
          </a:p>
        </p:txBody>
      </p:sp>
    </p:spTree>
    <p:extLst>
      <p:ext uri="{BB962C8B-B14F-4D97-AF65-F5344CB8AC3E}">
        <p14:creationId xmlns:p14="http://schemas.microsoft.com/office/powerpoint/2010/main" val="3924026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ver_1">
    <p:spTree>
      <p:nvGrpSpPr>
        <p:cNvPr id="1" name=""/>
        <p:cNvGrpSpPr/>
        <p:nvPr/>
      </p:nvGrpSpPr>
      <p:grpSpPr>
        <a:xfrm>
          <a:off x="0" y="0"/>
          <a:ext cx="0" cy="0"/>
          <a:chOff x="0" y="0"/>
          <a:chExt cx="0" cy="0"/>
        </a:xfrm>
      </p:grpSpPr>
      <p:sp>
        <p:nvSpPr>
          <p:cNvPr id="14" name="Rectangle 13"/>
          <p:cNvSpPr/>
          <p:nvPr/>
        </p:nvSpPr>
        <p:spPr>
          <a:xfrm>
            <a:off x="0" y="-1"/>
            <a:ext cx="12192000" cy="50786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Placeholder 1"/>
          <p:cNvSpPr>
            <a:spLocks noGrp="1"/>
          </p:cNvSpPr>
          <p:nvPr>
            <p:ph type="title" hasCustomPrompt="1"/>
          </p:nvPr>
        </p:nvSpPr>
        <p:spPr>
          <a:xfrm>
            <a:off x="951470" y="753760"/>
            <a:ext cx="8587946" cy="2063580"/>
          </a:xfrm>
          <a:prstGeom prst="rect">
            <a:avLst/>
          </a:prstGeom>
        </p:spPr>
        <p:txBody>
          <a:bodyPr vert="horz" lIns="0" tIns="45720" rIns="91440" bIns="45720" rtlCol="0" anchor="b" anchorCtr="0">
            <a:normAutofit/>
          </a:bodyPr>
          <a:lstStyle>
            <a:lvl1pPr>
              <a:defRPr sz="4400" cap="none" spc="100" baseline="0">
                <a:solidFill>
                  <a:schemeClr val="bg1"/>
                </a:solidFill>
              </a:defRPr>
            </a:lvl1pPr>
          </a:lstStyle>
          <a:p>
            <a:r>
              <a:rPr lang="en-US" dirty="0" smtClean="0"/>
              <a:t>Click to Edit </a:t>
            </a:r>
            <a:br>
              <a:rPr lang="en-US" dirty="0" smtClean="0"/>
            </a:br>
            <a:r>
              <a:rPr lang="en-US" dirty="0" smtClean="0"/>
              <a:t>Presentation Title</a:t>
            </a:r>
            <a:endParaRPr lang="en-US" dirty="0"/>
          </a:p>
        </p:txBody>
      </p:sp>
      <p:cxnSp>
        <p:nvCxnSpPr>
          <p:cNvPr id="17" name="Straight Connector 16"/>
          <p:cNvCxnSpPr/>
          <p:nvPr/>
        </p:nvCxnSpPr>
        <p:spPr>
          <a:xfrm>
            <a:off x="951470" y="3045046"/>
            <a:ext cx="86868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 Placeholder 7"/>
          <p:cNvSpPr>
            <a:spLocks noGrp="1"/>
          </p:cNvSpPr>
          <p:nvPr>
            <p:ph type="body" sz="quarter" idx="10" hasCustomPrompt="1"/>
          </p:nvPr>
        </p:nvSpPr>
        <p:spPr>
          <a:xfrm>
            <a:off x="951470" y="3243648"/>
            <a:ext cx="8686800" cy="834082"/>
          </a:xfrm>
          <a:prstGeom prst="rect">
            <a:avLst/>
          </a:prstGeom>
        </p:spPr>
        <p:txBody>
          <a:bodyPr lIns="0"/>
          <a:lstStyle>
            <a:lvl1pPr marL="0" indent="0">
              <a:buFontTx/>
              <a:buNone/>
              <a:defRPr sz="2000" b="0" i="1" baseline="0">
                <a:solidFill>
                  <a:schemeClr val="bg1"/>
                </a:solidFill>
                <a:latin typeface="Georgia" charset="0"/>
              </a:defRPr>
            </a:lvl1pPr>
          </a:lstStyle>
          <a:p>
            <a:pPr lvl="0"/>
            <a:r>
              <a:rPr lang="en-US" dirty="0" smtClean="0"/>
              <a:t>Click to edit subtitle here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6675" y="5550195"/>
            <a:ext cx="4422361" cy="876858"/>
          </a:xfrm>
          <a:prstGeom prst="rect">
            <a:avLst/>
          </a:prstGeom>
        </p:spPr>
      </p:pic>
    </p:spTree>
    <p:extLst>
      <p:ext uri="{BB962C8B-B14F-4D97-AF65-F5344CB8AC3E}">
        <p14:creationId xmlns:p14="http://schemas.microsoft.com/office/powerpoint/2010/main" val="81891130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over 2">
    <p:spTree>
      <p:nvGrpSpPr>
        <p:cNvPr id="1" name=""/>
        <p:cNvGrpSpPr/>
        <p:nvPr/>
      </p:nvGrpSpPr>
      <p:grpSpPr>
        <a:xfrm>
          <a:off x="0" y="0"/>
          <a:ext cx="0" cy="0"/>
          <a:chOff x="0" y="0"/>
          <a:chExt cx="0" cy="0"/>
        </a:xfrm>
      </p:grpSpPr>
      <p:sp>
        <p:nvSpPr>
          <p:cNvPr id="14" name="Rectangle 13"/>
          <p:cNvSpPr/>
          <p:nvPr/>
        </p:nvSpPr>
        <p:spPr>
          <a:xfrm>
            <a:off x="0" y="0"/>
            <a:ext cx="12192000" cy="50786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Placeholder 1"/>
          <p:cNvSpPr>
            <a:spLocks noGrp="1"/>
          </p:cNvSpPr>
          <p:nvPr>
            <p:ph type="title" hasCustomPrompt="1"/>
          </p:nvPr>
        </p:nvSpPr>
        <p:spPr>
          <a:xfrm>
            <a:off x="951470" y="753760"/>
            <a:ext cx="8587946" cy="2063580"/>
          </a:xfrm>
          <a:prstGeom prst="rect">
            <a:avLst/>
          </a:prstGeom>
        </p:spPr>
        <p:txBody>
          <a:bodyPr vert="horz" lIns="0" tIns="45720" rIns="91440" bIns="45720" rtlCol="0" anchor="b" anchorCtr="0">
            <a:normAutofit/>
          </a:bodyPr>
          <a:lstStyle>
            <a:lvl1pPr>
              <a:defRPr sz="4400" cap="none" spc="100" baseline="0">
                <a:solidFill>
                  <a:schemeClr val="bg1"/>
                </a:solidFill>
              </a:defRPr>
            </a:lvl1pPr>
          </a:lstStyle>
          <a:p>
            <a:r>
              <a:rPr lang="en-US" dirty="0" smtClean="0"/>
              <a:t>Click to Edit </a:t>
            </a:r>
            <a:br>
              <a:rPr lang="en-US" dirty="0" smtClean="0"/>
            </a:br>
            <a:r>
              <a:rPr lang="en-US" dirty="0" smtClean="0"/>
              <a:t>Presentation Title</a:t>
            </a:r>
            <a:endParaRPr lang="en-US" dirty="0"/>
          </a:p>
        </p:txBody>
      </p:sp>
      <p:sp>
        <p:nvSpPr>
          <p:cNvPr id="18" name="Text Placeholder 7"/>
          <p:cNvSpPr>
            <a:spLocks noGrp="1"/>
          </p:cNvSpPr>
          <p:nvPr>
            <p:ph type="body" sz="quarter" idx="10" hasCustomPrompt="1"/>
          </p:nvPr>
        </p:nvSpPr>
        <p:spPr>
          <a:xfrm>
            <a:off x="951470" y="3243648"/>
            <a:ext cx="8686800" cy="834082"/>
          </a:xfrm>
          <a:prstGeom prst="rect">
            <a:avLst/>
          </a:prstGeom>
        </p:spPr>
        <p:txBody>
          <a:bodyPr lIns="0"/>
          <a:lstStyle>
            <a:lvl1pPr marL="0" indent="0">
              <a:buFontTx/>
              <a:buNone/>
              <a:defRPr sz="2000" b="0" i="1" baseline="0">
                <a:solidFill>
                  <a:schemeClr val="bg1"/>
                </a:solidFill>
                <a:latin typeface="Georgia" charset="0"/>
              </a:defRPr>
            </a:lvl1pPr>
          </a:lstStyle>
          <a:p>
            <a:pPr lvl="0"/>
            <a:r>
              <a:rPr lang="en-US" dirty="0" smtClean="0"/>
              <a:t>Click to edit subtitle here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6675" y="5550195"/>
            <a:ext cx="4422361" cy="876858"/>
          </a:xfrm>
          <a:prstGeom prst="rect">
            <a:avLst/>
          </a:prstGeom>
        </p:spPr>
      </p:pic>
      <p:cxnSp>
        <p:nvCxnSpPr>
          <p:cNvPr id="8" name="Straight Connector 7"/>
          <p:cNvCxnSpPr/>
          <p:nvPr/>
        </p:nvCxnSpPr>
        <p:spPr>
          <a:xfrm>
            <a:off x="951470" y="3045046"/>
            <a:ext cx="86868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04472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ver 3">
    <p:spTree>
      <p:nvGrpSpPr>
        <p:cNvPr id="1" name=""/>
        <p:cNvGrpSpPr/>
        <p:nvPr/>
      </p:nvGrpSpPr>
      <p:grpSpPr>
        <a:xfrm>
          <a:off x="0" y="0"/>
          <a:ext cx="0" cy="0"/>
          <a:chOff x="0" y="0"/>
          <a:chExt cx="0" cy="0"/>
        </a:xfrm>
      </p:grpSpPr>
      <p:sp>
        <p:nvSpPr>
          <p:cNvPr id="14" name="Rectangle 13"/>
          <p:cNvSpPr/>
          <p:nvPr/>
        </p:nvSpPr>
        <p:spPr>
          <a:xfrm>
            <a:off x="0" y="0"/>
            <a:ext cx="12192000" cy="50786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Placeholder 1"/>
          <p:cNvSpPr>
            <a:spLocks noGrp="1"/>
          </p:cNvSpPr>
          <p:nvPr>
            <p:ph type="title" hasCustomPrompt="1"/>
          </p:nvPr>
        </p:nvSpPr>
        <p:spPr>
          <a:xfrm>
            <a:off x="951470" y="753760"/>
            <a:ext cx="8587946" cy="2063580"/>
          </a:xfrm>
          <a:prstGeom prst="rect">
            <a:avLst/>
          </a:prstGeom>
        </p:spPr>
        <p:txBody>
          <a:bodyPr vert="horz" lIns="0" tIns="45720" rIns="91440" bIns="45720" rtlCol="0" anchor="b" anchorCtr="0">
            <a:normAutofit/>
          </a:bodyPr>
          <a:lstStyle>
            <a:lvl1pPr>
              <a:defRPr sz="4400" cap="none" spc="100" baseline="0">
                <a:solidFill>
                  <a:schemeClr val="bg1"/>
                </a:solidFill>
              </a:defRPr>
            </a:lvl1pPr>
          </a:lstStyle>
          <a:p>
            <a:r>
              <a:rPr lang="en-US" dirty="0" smtClean="0"/>
              <a:t>Click to Edit </a:t>
            </a:r>
            <a:br>
              <a:rPr lang="en-US" dirty="0" smtClean="0"/>
            </a:br>
            <a:r>
              <a:rPr lang="en-US" dirty="0" smtClean="0"/>
              <a:t>Presentation Title</a:t>
            </a:r>
            <a:endParaRPr lang="en-US" dirty="0"/>
          </a:p>
        </p:txBody>
      </p:sp>
      <p:sp>
        <p:nvSpPr>
          <p:cNvPr id="18" name="Text Placeholder 7"/>
          <p:cNvSpPr>
            <a:spLocks noGrp="1"/>
          </p:cNvSpPr>
          <p:nvPr>
            <p:ph type="body" sz="quarter" idx="10" hasCustomPrompt="1"/>
          </p:nvPr>
        </p:nvSpPr>
        <p:spPr>
          <a:xfrm>
            <a:off x="951470" y="3243648"/>
            <a:ext cx="8686800" cy="834082"/>
          </a:xfrm>
          <a:prstGeom prst="rect">
            <a:avLst/>
          </a:prstGeom>
        </p:spPr>
        <p:txBody>
          <a:bodyPr lIns="0"/>
          <a:lstStyle>
            <a:lvl1pPr marL="0" indent="0">
              <a:buFontTx/>
              <a:buNone/>
              <a:defRPr sz="2000" b="0" i="1" baseline="0">
                <a:solidFill>
                  <a:schemeClr val="bg1"/>
                </a:solidFill>
                <a:latin typeface="Georgia" charset="0"/>
              </a:defRPr>
            </a:lvl1pPr>
          </a:lstStyle>
          <a:p>
            <a:pPr lvl="0"/>
            <a:r>
              <a:rPr lang="en-US" dirty="0" smtClean="0"/>
              <a:t>Click to edit subtitle here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6675" y="5550195"/>
            <a:ext cx="4422361" cy="876858"/>
          </a:xfrm>
          <a:prstGeom prst="rect">
            <a:avLst/>
          </a:prstGeom>
        </p:spPr>
      </p:pic>
      <p:cxnSp>
        <p:nvCxnSpPr>
          <p:cNvPr id="8" name="Straight Connector 7"/>
          <p:cNvCxnSpPr/>
          <p:nvPr/>
        </p:nvCxnSpPr>
        <p:spPr>
          <a:xfrm>
            <a:off x="951470" y="3045046"/>
            <a:ext cx="86868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700981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CBEE10-72DF-47C7-9E27-EE266BD0D4FE}" type="datetime1">
              <a:rPr lang="en-US" smtClean="0"/>
              <a:pPr/>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28A560-19C4-402A-A603-F5B847ADC6CE}" type="slidenum">
              <a:rPr lang="en-US" smtClean="0"/>
              <a:pPr/>
              <a:t>‹#›</a:t>
            </a:fld>
            <a:endParaRPr lang="en-US" dirty="0"/>
          </a:p>
        </p:txBody>
      </p:sp>
    </p:spTree>
    <p:extLst>
      <p:ext uri="{BB962C8B-B14F-4D97-AF65-F5344CB8AC3E}">
        <p14:creationId xmlns:p14="http://schemas.microsoft.com/office/powerpoint/2010/main" val="39605677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ver 4">
    <p:spTree>
      <p:nvGrpSpPr>
        <p:cNvPr id="1" name=""/>
        <p:cNvGrpSpPr/>
        <p:nvPr/>
      </p:nvGrpSpPr>
      <p:grpSpPr>
        <a:xfrm>
          <a:off x="0" y="0"/>
          <a:ext cx="0" cy="0"/>
          <a:chOff x="0" y="0"/>
          <a:chExt cx="0" cy="0"/>
        </a:xfrm>
      </p:grpSpPr>
      <p:sp>
        <p:nvSpPr>
          <p:cNvPr id="14" name="Rectangle 13"/>
          <p:cNvSpPr/>
          <p:nvPr/>
        </p:nvSpPr>
        <p:spPr>
          <a:xfrm>
            <a:off x="0" y="0"/>
            <a:ext cx="12192000" cy="50786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Placeholder 1"/>
          <p:cNvSpPr>
            <a:spLocks noGrp="1"/>
          </p:cNvSpPr>
          <p:nvPr>
            <p:ph type="title" hasCustomPrompt="1"/>
          </p:nvPr>
        </p:nvSpPr>
        <p:spPr>
          <a:xfrm>
            <a:off x="951470" y="753760"/>
            <a:ext cx="8587946" cy="2063580"/>
          </a:xfrm>
          <a:prstGeom prst="rect">
            <a:avLst/>
          </a:prstGeom>
        </p:spPr>
        <p:txBody>
          <a:bodyPr vert="horz" lIns="0" tIns="45720" rIns="91440" bIns="45720" rtlCol="0" anchor="b" anchorCtr="0">
            <a:normAutofit/>
          </a:bodyPr>
          <a:lstStyle>
            <a:lvl1pPr>
              <a:defRPr sz="4400" cap="none" spc="100" baseline="0">
                <a:solidFill>
                  <a:schemeClr val="bg1"/>
                </a:solidFill>
              </a:defRPr>
            </a:lvl1pPr>
          </a:lstStyle>
          <a:p>
            <a:r>
              <a:rPr lang="en-US" dirty="0" smtClean="0"/>
              <a:t>Click to Edit </a:t>
            </a:r>
            <a:br>
              <a:rPr lang="en-US" dirty="0" smtClean="0"/>
            </a:br>
            <a:r>
              <a:rPr lang="en-US" dirty="0" smtClean="0"/>
              <a:t>Presentation Title</a:t>
            </a:r>
            <a:endParaRPr lang="en-US" dirty="0"/>
          </a:p>
        </p:txBody>
      </p:sp>
      <p:sp>
        <p:nvSpPr>
          <p:cNvPr id="18" name="Text Placeholder 7"/>
          <p:cNvSpPr>
            <a:spLocks noGrp="1"/>
          </p:cNvSpPr>
          <p:nvPr>
            <p:ph type="body" sz="quarter" idx="10" hasCustomPrompt="1"/>
          </p:nvPr>
        </p:nvSpPr>
        <p:spPr>
          <a:xfrm>
            <a:off x="951470" y="3243648"/>
            <a:ext cx="8686800" cy="834082"/>
          </a:xfrm>
          <a:prstGeom prst="rect">
            <a:avLst/>
          </a:prstGeom>
        </p:spPr>
        <p:txBody>
          <a:bodyPr lIns="0"/>
          <a:lstStyle>
            <a:lvl1pPr marL="0" indent="0">
              <a:buFontTx/>
              <a:buNone/>
              <a:defRPr sz="2000" b="0" i="1" baseline="0">
                <a:solidFill>
                  <a:schemeClr val="bg1"/>
                </a:solidFill>
                <a:latin typeface="Georgia" charset="0"/>
              </a:defRPr>
            </a:lvl1pPr>
          </a:lstStyle>
          <a:p>
            <a:pPr lvl="0"/>
            <a:r>
              <a:rPr lang="en-US" dirty="0" smtClean="0"/>
              <a:t>Click to edit subtitle here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6675" y="5550195"/>
            <a:ext cx="4422361" cy="876858"/>
          </a:xfrm>
          <a:prstGeom prst="rect">
            <a:avLst/>
          </a:prstGeom>
        </p:spPr>
      </p:pic>
      <p:cxnSp>
        <p:nvCxnSpPr>
          <p:cNvPr id="8" name="Straight Connector 7"/>
          <p:cNvCxnSpPr/>
          <p:nvPr/>
        </p:nvCxnSpPr>
        <p:spPr>
          <a:xfrm>
            <a:off x="951470" y="3045046"/>
            <a:ext cx="86868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085850"/>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ver White">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a:xfrm>
            <a:off x="951470" y="753760"/>
            <a:ext cx="8538519" cy="2063580"/>
          </a:xfrm>
          <a:prstGeom prst="rect">
            <a:avLst/>
          </a:prstGeom>
        </p:spPr>
        <p:txBody>
          <a:bodyPr vert="horz" lIns="0" tIns="45720" rIns="91440" bIns="45720" rtlCol="0" anchor="b" anchorCtr="0">
            <a:normAutofit/>
          </a:bodyPr>
          <a:lstStyle>
            <a:lvl1pPr>
              <a:defRPr sz="4400" cap="none" spc="100" baseline="0">
                <a:solidFill>
                  <a:schemeClr val="accent4"/>
                </a:solidFill>
              </a:defRPr>
            </a:lvl1pPr>
          </a:lstStyle>
          <a:p>
            <a:r>
              <a:rPr lang="en-US" dirty="0" smtClean="0"/>
              <a:t>Click to Edit </a:t>
            </a:r>
            <a:br>
              <a:rPr lang="en-US" dirty="0" smtClean="0"/>
            </a:br>
            <a:r>
              <a:rPr lang="en-US" dirty="0" smtClean="0"/>
              <a:t>Presentation Title</a:t>
            </a:r>
            <a:endParaRPr lang="en-US" dirty="0"/>
          </a:p>
        </p:txBody>
      </p:sp>
      <p:cxnSp>
        <p:nvCxnSpPr>
          <p:cNvPr id="14" name="Straight Connector 13"/>
          <p:cNvCxnSpPr/>
          <p:nvPr/>
        </p:nvCxnSpPr>
        <p:spPr>
          <a:xfrm>
            <a:off x="951470" y="3045046"/>
            <a:ext cx="86868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0" hasCustomPrompt="1"/>
          </p:nvPr>
        </p:nvSpPr>
        <p:spPr>
          <a:xfrm>
            <a:off x="951470" y="3243648"/>
            <a:ext cx="8686800" cy="834082"/>
          </a:xfrm>
          <a:prstGeom prst="rect">
            <a:avLst/>
          </a:prstGeom>
        </p:spPr>
        <p:txBody>
          <a:bodyPr lIns="0"/>
          <a:lstStyle>
            <a:lvl1pPr marL="0" indent="0">
              <a:buFontTx/>
              <a:buNone/>
              <a:defRPr sz="2000" b="0" i="1" baseline="0">
                <a:solidFill>
                  <a:schemeClr val="accent1"/>
                </a:solidFill>
                <a:latin typeface="Georgia" charset="0"/>
              </a:defRPr>
            </a:lvl1pPr>
          </a:lstStyle>
          <a:p>
            <a:pPr lvl="0"/>
            <a:r>
              <a:rPr lang="en-US" dirty="0" smtClean="0"/>
              <a:t>Click to edit subhead here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6675" y="5550195"/>
            <a:ext cx="4422361" cy="876858"/>
          </a:xfrm>
          <a:prstGeom prst="rect">
            <a:avLst/>
          </a:prstGeom>
        </p:spPr>
      </p:pic>
    </p:spTree>
    <p:extLst>
      <p:ext uri="{BB962C8B-B14F-4D97-AF65-F5344CB8AC3E}">
        <p14:creationId xmlns:p14="http://schemas.microsoft.com/office/powerpoint/2010/main" val="4163417060"/>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Basic">
    <p:spTree>
      <p:nvGrpSpPr>
        <p:cNvPr id="1" name=""/>
        <p:cNvGrpSpPr/>
        <p:nvPr/>
      </p:nvGrpSpPr>
      <p:grpSpPr>
        <a:xfrm>
          <a:off x="0" y="0"/>
          <a:ext cx="0" cy="0"/>
          <a:chOff x="0" y="0"/>
          <a:chExt cx="0" cy="0"/>
        </a:xfrm>
      </p:grpSpPr>
      <p:cxnSp>
        <p:nvCxnSpPr>
          <p:cNvPr id="7" name="Straight Connector 6"/>
          <p:cNvCxnSpPr/>
          <p:nvPr/>
        </p:nvCxnSpPr>
        <p:spPr>
          <a:xfrm>
            <a:off x="0" y="6017742"/>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14"/>
          </p:nvPr>
        </p:nvSpPr>
        <p:spPr>
          <a:xfrm>
            <a:off x="10194326"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56887884-3E9C-A94A-B79F-E4A2CD45DFEC}" type="slidenum">
              <a:rPr lang="en-US" smtClean="0">
                <a:solidFill>
                  <a:srgbClr val="FFFFFF"/>
                </a:solidFill>
              </a:rPr>
              <a:pPr/>
              <a:t>‹#›</a:t>
            </a:fld>
            <a:endParaRPr lang="en-US" dirty="0">
              <a:solidFill>
                <a:srgbClr val="FFFFFF"/>
              </a:solidFill>
            </a:endParaRPr>
          </a:p>
        </p:txBody>
      </p:sp>
      <p:cxnSp>
        <p:nvCxnSpPr>
          <p:cNvPr id="10" name="Straight Connector 9"/>
          <p:cNvCxnSpPr/>
          <p:nvPr/>
        </p:nvCxnSpPr>
        <p:spPr>
          <a:xfrm>
            <a:off x="11292018"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626" y="6216138"/>
            <a:ext cx="469931" cy="452693"/>
          </a:xfrm>
          <a:prstGeom prst="rect">
            <a:avLst/>
          </a:prstGeom>
        </p:spPr>
      </p:pic>
    </p:spTree>
    <p:extLst>
      <p:ext uri="{BB962C8B-B14F-4D97-AF65-F5344CB8AC3E}">
        <p14:creationId xmlns:p14="http://schemas.microsoft.com/office/powerpoint/2010/main" val="2183407561"/>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7"/>
          <p:cNvSpPr>
            <a:spLocks noGrp="1"/>
          </p:cNvSpPr>
          <p:nvPr>
            <p:ph type="body" sz="quarter" idx="10" hasCustomPrompt="1"/>
          </p:nvPr>
        </p:nvSpPr>
        <p:spPr>
          <a:xfrm>
            <a:off x="951470" y="4096264"/>
            <a:ext cx="8648700" cy="1736725"/>
          </a:xfrm>
          <a:prstGeom prst="rect">
            <a:avLst/>
          </a:prstGeom>
        </p:spPr>
        <p:txBody>
          <a:bodyPr lIns="0"/>
          <a:lstStyle>
            <a:lvl1pPr marL="0" indent="0">
              <a:buFontTx/>
              <a:buNone/>
              <a:defRPr sz="2000" b="0" i="1" baseline="0">
                <a:solidFill>
                  <a:schemeClr val="bg1"/>
                </a:solidFill>
                <a:latin typeface="Georgia" charset="0"/>
              </a:defRPr>
            </a:lvl1pPr>
          </a:lstStyle>
          <a:p>
            <a:pPr lvl="0"/>
            <a:r>
              <a:rPr lang="en-US" dirty="0" smtClean="0"/>
              <a:t>Subhead to go here.</a:t>
            </a:r>
          </a:p>
        </p:txBody>
      </p:sp>
      <p:sp>
        <p:nvSpPr>
          <p:cNvPr id="11" name="Title Placeholder 1"/>
          <p:cNvSpPr>
            <a:spLocks noGrp="1"/>
          </p:cNvSpPr>
          <p:nvPr>
            <p:ph type="title" hasCustomPrompt="1"/>
          </p:nvPr>
        </p:nvSpPr>
        <p:spPr>
          <a:xfrm>
            <a:off x="951470" y="1606376"/>
            <a:ext cx="8648700" cy="2063580"/>
          </a:xfrm>
          <a:prstGeom prst="rect">
            <a:avLst/>
          </a:prstGeom>
        </p:spPr>
        <p:txBody>
          <a:bodyPr vert="horz" lIns="0" tIns="45720" rIns="91440" bIns="45720" rtlCol="0" anchor="b" anchorCtr="0">
            <a:normAutofit/>
          </a:bodyPr>
          <a:lstStyle>
            <a:lvl1pPr>
              <a:defRPr sz="4000" cap="none" spc="100" baseline="0">
                <a:solidFill>
                  <a:schemeClr val="bg1"/>
                </a:solidFill>
              </a:defRPr>
            </a:lvl1pPr>
          </a:lstStyle>
          <a:p>
            <a:r>
              <a:rPr lang="en-US" dirty="0" smtClean="0"/>
              <a:t>Click to Edit Section Title</a:t>
            </a:r>
            <a:endParaRPr lang="en-US" dirty="0"/>
          </a:p>
        </p:txBody>
      </p:sp>
      <p:cxnSp>
        <p:nvCxnSpPr>
          <p:cNvPr id="6" name="Straight Connector 5"/>
          <p:cNvCxnSpPr/>
          <p:nvPr/>
        </p:nvCxnSpPr>
        <p:spPr>
          <a:xfrm>
            <a:off x="951470" y="3876397"/>
            <a:ext cx="8686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8" name="Straight Connector 7"/>
          <p:cNvCxnSpPr/>
          <p:nvPr userDrawn="1"/>
        </p:nvCxnSpPr>
        <p:spPr>
          <a:xfrm>
            <a:off x="951470" y="3791337"/>
            <a:ext cx="8686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696164"/>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20_Custom Layout">
    <p:spTree>
      <p:nvGrpSpPr>
        <p:cNvPr id="1" name=""/>
        <p:cNvGrpSpPr/>
        <p:nvPr/>
      </p:nvGrpSpPr>
      <p:grpSpPr>
        <a:xfrm>
          <a:off x="0" y="0"/>
          <a:ext cx="0" cy="0"/>
          <a:chOff x="0" y="0"/>
          <a:chExt cx="0" cy="0"/>
        </a:xfrm>
      </p:grpSpPr>
      <p:sp>
        <p:nvSpPr>
          <p:cNvPr id="10" name="Text Placeholder 3"/>
          <p:cNvSpPr>
            <a:spLocks noGrp="1"/>
          </p:cNvSpPr>
          <p:nvPr>
            <p:ph type="body" sz="quarter" idx="15"/>
          </p:nvPr>
        </p:nvSpPr>
        <p:spPr>
          <a:xfrm>
            <a:off x="951470" y="5197131"/>
            <a:ext cx="4129088" cy="439738"/>
          </a:xfrm>
          <a:prstGeom prst="rect">
            <a:avLst/>
          </a:prstGeom>
        </p:spPr>
        <p:txBody>
          <a:bodyPr lIns="0"/>
          <a:lstStyle>
            <a:lvl1pPr marL="0" indent="0">
              <a:buFontTx/>
              <a:buNone/>
              <a:defRPr sz="1400" b="0" i="1" baseline="0">
                <a:solidFill>
                  <a:schemeClr val="bg1">
                    <a:lumMod val="50000"/>
                  </a:schemeClr>
                </a:solidFill>
                <a:latin typeface="Arial Regular" charset="0"/>
              </a:defRPr>
            </a:lvl1pPr>
          </a:lstStyle>
          <a:p>
            <a:pPr lvl="0"/>
            <a:r>
              <a:rPr lang="en-US" smtClean="0"/>
              <a:t>Click to edit Master text styles</a:t>
            </a:r>
          </a:p>
        </p:txBody>
      </p:sp>
      <p:sp>
        <p:nvSpPr>
          <p:cNvPr id="12" name="Title Placeholder 1"/>
          <p:cNvSpPr>
            <a:spLocks noGrp="1"/>
          </p:cNvSpPr>
          <p:nvPr>
            <p:ph type="title"/>
          </p:nvPr>
        </p:nvSpPr>
        <p:spPr>
          <a:xfrm>
            <a:off x="951470" y="467369"/>
            <a:ext cx="8686800" cy="882907"/>
          </a:xfrm>
          <a:prstGeom prst="rect">
            <a:avLst/>
          </a:prstGeom>
        </p:spPr>
        <p:txBody>
          <a:bodyPr vert="horz" lIns="0" tIns="45720" rIns="91440" bIns="0" rtlCol="0" anchor="b" anchorCtr="0">
            <a:normAutofit/>
          </a:bodyPr>
          <a:lstStyle>
            <a:lvl1pPr>
              <a:defRPr>
                <a:solidFill>
                  <a:schemeClr val="tx1"/>
                </a:solidFill>
              </a:defRPr>
            </a:lvl1pPr>
          </a:lstStyle>
          <a:p>
            <a:r>
              <a:rPr lang="en-US" smtClean="0"/>
              <a:t>Click to edit Master title style</a:t>
            </a:r>
            <a:endParaRPr lang="en-US" dirty="0"/>
          </a:p>
        </p:txBody>
      </p:sp>
      <p:cxnSp>
        <p:nvCxnSpPr>
          <p:cNvPr id="15" name="Straight Connector 14"/>
          <p:cNvCxnSpPr/>
          <p:nvPr/>
        </p:nvCxnSpPr>
        <p:spPr>
          <a:xfrm>
            <a:off x="11292018"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6017742"/>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626" y="6216138"/>
            <a:ext cx="469931" cy="452693"/>
          </a:xfrm>
          <a:prstGeom prst="rect">
            <a:avLst/>
          </a:prstGeom>
        </p:spPr>
      </p:pic>
      <p:sp>
        <p:nvSpPr>
          <p:cNvPr id="11" name="Text Placeholder 22"/>
          <p:cNvSpPr>
            <a:spLocks noGrp="1"/>
          </p:cNvSpPr>
          <p:nvPr>
            <p:ph type="body" sz="quarter" idx="13"/>
          </p:nvPr>
        </p:nvSpPr>
        <p:spPr>
          <a:xfrm>
            <a:off x="951470" y="1895559"/>
            <a:ext cx="9356725" cy="872355"/>
          </a:xfrm>
          <a:prstGeom prst="rect">
            <a:avLst/>
          </a:prstGeom>
        </p:spPr>
        <p:txBody>
          <a:bodyPr/>
          <a:lstStyle>
            <a:lvl1pPr marL="0" indent="0">
              <a:buFontTx/>
              <a:buNone/>
              <a:defRPr sz="2200" b="0" i="0" baseline="0">
                <a:solidFill>
                  <a:schemeClr val="bg1">
                    <a:lumMod val="50000"/>
                  </a:schemeClr>
                </a:solidFill>
                <a:latin typeface="Arial Regular" charset="0"/>
              </a:defRPr>
            </a:lvl1pPr>
          </a:lstStyle>
          <a:p>
            <a:pPr lvl="0"/>
            <a:r>
              <a:rPr lang="en-US" smtClean="0"/>
              <a:t>Click to edit Master text styles</a:t>
            </a:r>
          </a:p>
        </p:txBody>
      </p:sp>
      <p:sp>
        <p:nvSpPr>
          <p:cNvPr id="14" name="Content Placeholder 24"/>
          <p:cNvSpPr>
            <a:spLocks noGrp="1"/>
          </p:cNvSpPr>
          <p:nvPr>
            <p:ph sz="quarter" idx="16"/>
          </p:nvPr>
        </p:nvSpPr>
        <p:spPr>
          <a:xfrm>
            <a:off x="951470" y="2917479"/>
            <a:ext cx="9356725" cy="2039937"/>
          </a:xfrm>
          <a:prstGeom prst="rect">
            <a:avLst/>
          </a:prstGeom>
        </p:spPr>
        <p:txBody>
          <a:bodyPr/>
          <a:lstStyle>
            <a:lvl1pPr>
              <a:defRPr sz="1800" b="0" i="0" baseline="0">
                <a:solidFill>
                  <a:schemeClr val="bg1">
                    <a:lumMod val="50000"/>
                  </a:schemeClr>
                </a:solidFill>
                <a:latin typeface="Arial Regular" charset="0"/>
              </a:defRPr>
            </a:lvl1pPr>
            <a:lvl2pPr>
              <a:defRPr sz="1800" b="0" i="0" baseline="0">
                <a:solidFill>
                  <a:schemeClr val="bg1">
                    <a:lumMod val="50000"/>
                  </a:schemeClr>
                </a:solidFill>
                <a:latin typeface="Arial Regular" charset="0"/>
              </a:defRPr>
            </a:lvl2pPr>
            <a:lvl3pPr>
              <a:defRPr sz="1800" b="0" i="0" baseline="0">
                <a:solidFill>
                  <a:schemeClr val="bg1">
                    <a:lumMod val="50000"/>
                  </a:schemeClr>
                </a:solidFill>
                <a:latin typeface="Arial Regular" charset="0"/>
              </a:defRPr>
            </a:lvl3pPr>
            <a:lvl4pPr>
              <a:defRPr sz="1800" b="0" i="0" baseline="0">
                <a:solidFill>
                  <a:schemeClr val="bg1">
                    <a:lumMod val="50000"/>
                  </a:schemeClr>
                </a:solidFill>
                <a:latin typeface="Arial Regular" charset="0"/>
              </a:defRPr>
            </a:lvl4pPr>
            <a:lvl5pPr>
              <a:defRPr sz="1800" b="0" i="0" baseline="0">
                <a:solidFill>
                  <a:schemeClr val="bg1">
                    <a:lumMod val="50000"/>
                  </a:schemeClr>
                </a:solidFill>
                <a:latin typeface="Arial Regular"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Slide Number Placeholder 5"/>
          <p:cNvSpPr>
            <a:spLocks noGrp="1"/>
          </p:cNvSpPr>
          <p:nvPr>
            <p:ph type="sldNum" sz="quarter" idx="14"/>
          </p:nvPr>
        </p:nvSpPr>
        <p:spPr>
          <a:xfrm>
            <a:off x="10194326"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56887884-3E9C-A94A-B79F-E4A2CD45DFE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667248943"/>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21_Custom Layout">
    <p:spTree>
      <p:nvGrpSpPr>
        <p:cNvPr id="1" name=""/>
        <p:cNvGrpSpPr/>
        <p:nvPr/>
      </p:nvGrpSpPr>
      <p:grpSpPr>
        <a:xfrm>
          <a:off x="0" y="0"/>
          <a:ext cx="0" cy="0"/>
          <a:chOff x="0" y="0"/>
          <a:chExt cx="0" cy="0"/>
        </a:xfrm>
      </p:grpSpPr>
      <p:sp>
        <p:nvSpPr>
          <p:cNvPr id="6" name="Chart Placeholder 5"/>
          <p:cNvSpPr>
            <a:spLocks noGrp="1"/>
          </p:cNvSpPr>
          <p:nvPr>
            <p:ph type="chart" sz="quarter" idx="11"/>
          </p:nvPr>
        </p:nvSpPr>
        <p:spPr>
          <a:xfrm>
            <a:off x="951470" y="1731149"/>
            <a:ext cx="8686800" cy="3322765"/>
          </a:xfrm>
          <a:prstGeom prst="rect">
            <a:avLst/>
          </a:prstGeom>
        </p:spPr>
        <p:txBody>
          <a:bodyPr/>
          <a:lstStyle>
            <a:lvl1pPr>
              <a:defRPr sz="2200" b="0" i="0">
                <a:latin typeface="Arial Regular" charset="0"/>
              </a:defRPr>
            </a:lvl1pPr>
          </a:lstStyle>
          <a:p>
            <a:r>
              <a:rPr lang="en-US" smtClean="0"/>
              <a:t>Click icon to add chart</a:t>
            </a:r>
            <a:endParaRPr lang="en-US" dirty="0"/>
          </a:p>
        </p:txBody>
      </p:sp>
      <p:sp>
        <p:nvSpPr>
          <p:cNvPr id="12" name="Title Placeholder 1"/>
          <p:cNvSpPr>
            <a:spLocks noGrp="1"/>
          </p:cNvSpPr>
          <p:nvPr>
            <p:ph type="title"/>
          </p:nvPr>
        </p:nvSpPr>
        <p:spPr>
          <a:xfrm>
            <a:off x="951470" y="467369"/>
            <a:ext cx="8686800" cy="882907"/>
          </a:xfrm>
          <a:prstGeom prst="rect">
            <a:avLst/>
          </a:prstGeom>
        </p:spPr>
        <p:txBody>
          <a:bodyPr vert="horz" lIns="0" tIns="45720" rIns="91440" bIns="0" rtlCol="0" anchor="b" anchorCtr="0">
            <a:normAutofit/>
          </a:bodyPr>
          <a:lstStyle>
            <a:lvl1pPr>
              <a:defRPr>
                <a:solidFill>
                  <a:schemeClr val="tx1"/>
                </a:solidFill>
              </a:defRPr>
            </a:lvl1pPr>
          </a:lstStyle>
          <a:p>
            <a:r>
              <a:rPr lang="en-US" smtClean="0"/>
              <a:t>Click to edit Master title style</a:t>
            </a:r>
            <a:endParaRPr lang="en-US" dirty="0"/>
          </a:p>
        </p:txBody>
      </p:sp>
      <p:cxnSp>
        <p:nvCxnSpPr>
          <p:cNvPr id="15" name="Straight Connector 14"/>
          <p:cNvCxnSpPr/>
          <p:nvPr/>
        </p:nvCxnSpPr>
        <p:spPr>
          <a:xfrm>
            <a:off x="11292018"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6017742"/>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626" y="6216138"/>
            <a:ext cx="469931" cy="452693"/>
          </a:xfrm>
          <a:prstGeom prst="rect">
            <a:avLst/>
          </a:prstGeom>
        </p:spPr>
      </p:pic>
      <p:sp>
        <p:nvSpPr>
          <p:cNvPr id="11" name="Text Placeholder 3"/>
          <p:cNvSpPr>
            <a:spLocks noGrp="1"/>
          </p:cNvSpPr>
          <p:nvPr>
            <p:ph type="body" sz="quarter" idx="15"/>
          </p:nvPr>
        </p:nvSpPr>
        <p:spPr>
          <a:xfrm>
            <a:off x="951470" y="5197131"/>
            <a:ext cx="4129088" cy="439738"/>
          </a:xfrm>
          <a:prstGeom prst="rect">
            <a:avLst/>
          </a:prstGeom>
        </p:spPr>
        <p:txBody>
          <a:bodyPr lIns="0"/>
          <a:lstStyle>
            <a:lvl1pPr marL="0" indent="0">
              <a:buFontTx/>
              <a:buNone/>
              <a:defRPr sz="1400" b="0" i="1" baseline="0">
                <a:solidFill>
                  <a:schemeClr val="bg1">
                    <a:lumMod val="50000"/>
                  </a:schemeClr>
                </a:solidFill>
                <a:latin typeface="Arial Regular" charset="0"/>
              </a:defRPr>
            </a:lvl1pPr>
          </a:lstStyle>
          <a:p>
            <a:pPr lvl="0"/>
            <a:r>
              <a:rPr lang="en-US" smtClean="0"/>
              <a:t>Click to edit Master text styles</a:t>
            </a:r>
          </a:p>
        </p:txBody>
      </p:sp>
      <p:sp>
        <p:nvSpPr>
          <p:cNvPr id="10" name="Slide Number Placeholder 5"/>
          <p:cNvSpPr>
            <a:spLocks noGrp="1"/>
          </p:cNvSpPr>
          <p:nvPr>
            <p:ph type="sldNum" sz="quarter" idx="14"/>
          </p:nvPr>
        </p:nvSpPr>
        <p:spPr>
          <a:xfrm>
            <a:off x="10194326"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56887884-3E9C-A94A-B79F-E4A2CD45DFE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144333490"/>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22_Custom Layout">
    <p:spTree>
      <p:nvGrpSpPr>
        <p:cNvPr id="1" name=""/>
        <p:cNvGrpSpPr/>
        <p:nvPr/>
      </p:nvGrpSpPr>
      <p:grpSpPr>
        <a:xfrm>
          <a:off x="0" y="0"/>
          <a:ext cx="0" cy="0"/>
          <a:chOff x="0" y="0"/>
          <a:chExt cx="0" cy="0"/>
        </a:xfrm>
      </p:grpSpPr>
      <p:sp>
        <p:nvSpPr>
          <p:cNvPr id="6" name="Chart Placeholder 5"/>
          <p:cNvSpPr>
            <a:spLocks noGrp="1"/>
          </p:cNvSpPr>
          <p:nvPr>
            <p:ph type="chart" sz="quarter" idx="11"/>
          </p:nvPr>
        </p:nvSpPr>
        <p:spPr>
          <a:xfrm>
            <a:off x="951470" y="1731149"/>
            <a:ext cx="3175687" cy="3250941"/>
          </a:xfrm>
          <a:prstGeom prst="rect">
            <a:avLst/>
          </a:prstGeom>
        </p:spPr>
        <p:txBody>
          <a:bodyPr/>
          <a:lstStyle>
            <a:lvl1pPr>
              <a:defRPr sz="2200" b="0" i="0">
                <a:latin typeface="Arial Regular" charset="0"/>
              </a:defRPr>
            </a:lvl1pPr>
          </a:lstStyle>
          <a:p>
            <a:r>
              <a:rPr lang="en-US" smtClean="0"/>
              <a:t>Click icon to add chart</a:t>
            </a:r>
            <a:endParaRPr lang="en-US" dirty="0"/>
          </a:p>
        </p:txBody>
      </p:sp>
      <p:sp>
        <p:nvSpPr>
          <p:cNvPr id="10" name="Text Placeholder 3"/>
          <p:cNvSpPr>
            <a:spLocks noGrp="1"/>
          </p:cNvSpPr>
          <p:nvPr>
            <p:ph type="body" sz="quarter" idx="15"/>
          </p:nvPr>
        </p:nvSpPr>
        <p:spPr>
          <a:xfrm>
            <a:off x="951470" y="5197131"/>
            <a:ext cx="3175687" cy="522254"/>
          </a:xfrm>
          <a:prstGeom prst="rect">
            <a:avLst/>
          </a:prstGeom>
        </p:spPr>
        <p:txBody>
          <a:bodyPr lIns="0"/>
          <a:lstStyle>
            <a:lvl1pPr marL="0" indent="0">
              <a:buFontTx/>
              <a:buNone/>
              <a:defRPr sz="1400" b="0" i="1" baseline="0">
                <a:solidFill>
                  <a:schemeClr val="bg1">
                    <a:lumMod val="50000"/>
                  </a:schemeClr>
                </a:solidFill>
                <a:latin typeface="Arial Regular" charset="0"/>
              </a:defRPr>
            </a:lvl1pPr>
          </a:lstStyle>
          <a:p>
            <a:pPr lvl="0"/>
            <a:r>
              <a:rPr lang="en-US" smtClean="0"/>
              <a:t>Click to edit Master text styles</a:t>
            </a:r>
          </a:p>
        </p:txBody>
      </p:sp>
      <p:sp>
        <p:nvSpPr>
          <p:cNvPr id="12" name="Title Placeholder 1"/>
          <p:cNvSpPr>
            <a:spLocks noGrp="1"/>
          </p:cNvSpPr>
          <p:nvPr>
            <p:ph type="title"/>
          </p:nvPr>
        </p:nvSpPr>
        <p:spPr>
          <a:xfrm>
            <a:off x="951470" y="467369"/>
            <a:ext cx="8686800" cy="882907"/>
          </a:xfrm>
          <a:prstGeom prst="rect">
            <a:avLst/>
          </a:prstGeom>
        </p:spPr>
        <p:txBody>
          <a:bodyPr vert="horz" lIns="0" tIns="45720" rIns="91440" bIns="0" rtlCol="0" anchor="b" anchorCtr="0">
            <a:normAutofit/>
          </a:bodyPr>
          <a:lstStyle>
            <a:lvl1pPr>
              <a:defRPr>
                <a:solidFill>
                  <a:schemeClr val="tx1"/>
                </a:solidFill>
              </a:defRPr>
            </a:lvl1pPr>
          </a:lstStyle>
          <a:p>
            <a:r>
              <a:rPr lang="en-US" smtClean="0"/>
              <a:t>Click to edit Master title style</a:t>
            </a:r>
            <a:endParaRPr lang="en-US" dirty="0"/>
          </a:p>
        </p:txBody>
      </p:sp>
      <p:cxnSp>
        <p:nvCxnSpPr>
          <p:cNvPr id="15" name="Straight Connector 14"/>
          <p:cNvCxnSpPr/>
          <p:nvPr/>
        </p:nvCxnSpPr>
        <p:spPr>
          <a:xfrm>
            <a:off x="11292018"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6017742"/>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Chart Placeholder 5"/>
          <p:cNvSpPr>
            <a:spLocks noGrp="1"/>
          </p:cNvSpPr>
          <p:nvPr>
            <p:ph type="chart" sz="quarter" idx="16"/>
          </p:nvPr>
        </p:nvSpPr>
        <p:spPr>
          <a:xfrm>
            <a:off x="4459760" y="1731149"/>
            <a:ext cx="3175687" cy="3250941"/>
          </a:xfrm>
          <a:prstGeom prst="rect">
            <a:avLst/>
          </a:prstGeom>
        </p:spPr>
        <p:txBody>
          <a:bodyPr/>
          <a:lstStyle>
            <a:lvl1pPr>
              <a:defRPr sz="2200" b="0" i="0">
                <a:latin typeface="Arial Regular" charset="0"/>
              </a:defRPr>
            </a:lvl1pPr>
          </a:lstStyle>
          <a:p>
            <a:r>
              <a:rPr lang="en-US" smtClean="0"/>
              <a:t>Click icon to add chart</a:t>
            </a:r>
            <a:endParaRPr lang="en-US" dirty="0"/>
          </a:p>
        </p:txBody>
      </p:sp>
      <p:sp>
        <p:nvSpPr>
          <p:cNvPr id="11" name="Text Placeholder 3"/>
          <p:cNvSpPr>
            <a:spLocks noGrp="1"/>
          </p:cNvSpPr>
          <p:nvPr>
            <p:ph type="body" sz="quarter" idx="17"/>
          </p:nvPr>
        </p:nvSpPr>
        <p:spPr>
          <a:xfrm>
            <a:off x="4459760" y="5197131"/>
            <a:ext cx="3175687" cy="522254"/>
          </a:xfrm>
          <a:prstGeom prst="rect">
            <a:avLst/>
          </a:prstGeom>
        </p:spPr>
        <p:txBody>
          <a:bodyPr lIns="0"/>
          <a:lstStyle>
            <a:lvl1pPr marL="0" indent="0">
              <a:buFontTx/>
              <a:buNone/>
              <a:defRPr sz="1400" b="0" i="1" baseline="0">
                <a:solidFill>
                  <a:schemeClr val="bg1">
                    <a:lumMod val="50000"/>
                  </a:schemeClr>
                </a:solidFill>
                <a:latin typeface="Arial Regular" charset="0"/>
              </a:defRPr>
            </a:lvl1pPr>
          </a:lstStyle>
          <a:p>
            <a:pPr lvl="0"/>
            <a:r>
              <a:rPr lang="en-US" smtClean="0"/>
              <a:t>Click to edit Master text styles</a:t>
            </a:r>
          </a:p>
        </p:txBody>
      </p:sp>
      <p:sp>
        <p:nvSpPr>
          <p:cNvPr id="19" name="Chart Placeholder 5"/>
          <p:cNvSpPr>
            <a:spLocks noGrp="1"/>
          </p:cNvSpPr>
          <p:nvPr>
            <p:ph type="chart" sz="quarter" idx="18"/>
          </p:nvPr>
        </p:nvSpPr>
        <p:spPr>
          <a:xfrm>
            <a:off x="7968051" y="1731149"/>
            <a:ext cx="3175687" cy="3250941"/>
          </a:xfrm>
          <a:prstGeom prst="rect">
            <a:avLst/>
          </a:prstGeom>
        </p:spPr>
        <p:txBody>
          <a:bodyPr/>
          <a:lstStyle>
            <a:lvl1pPr>
              <a:defRPr sz="2200" b="0" i="0">
                <a:latin typeface="Arial Regular" charset="0"/>
              </a:defRPr>
            </a:lvl1pPr>
          </a:lstStyle>
          <a:p>
            <a:r>
              <a:rPr lang="en-US" smtClean="0"/>
              <a:t>Click icon to add chart</a:t>
            </a:r>
            <a:endParaRPr lang="en-US" dirty="0"/>
          </a:p>
        </p:txBody>
      </p:sp>
      <p:sp>
        <p:nvSpPr>
          <p:cNvPr id="20" name="Text Placeholder 3"/>
          <p:cNvSpPr>
            <a:spLocks noGrp="1"/>
          </p:cNvSpPr>
          <p:nvPr>
            <p:ph type="body" sz="quarter" idx="19"/>
          </p:nvPr>
        </p:nvSpPr>
        <p:spPr>
          <a:xfrm>
            <a:off x="7968051" y="5197131"/>
            <a:ext cx="3175687" cy="522254"/>
          </a:xfrm>
          <a:prstGeom prst="rect">
            <a:avLst/>
          </a:prstGeom>
        </p:spPr>
        <p:txBody>
          <a:bodyPr lIns="0"/>
          <a:lstStyle>
            <a:lvl1pPr marL="0" indent="0">
              <a:buFontTx/>
              <a:buNone/>
              <a:defRPr sz="1400" b="0" i="1" baseline="0">
                <a:solidFill>
                  <a:schemeClr val="bg1">
                    <a:lumMod val="50000"/>
                  </a:schemeClr>
                </a:solidFill>
                <a:latin typeface="Arial Regular" charset="0"/>
              </a:defRPr>
            </a:lvl1pPr>
          </a:lstStyle>
          <a:p>
            <a:pPr lvl="0"/>
            <a:r>
              <a:rPr lang="en-US" smtClean="0"/>
              <a:t>Click to edit Master text styles</a:t>
            </a: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626" y="6216138"/>
            <a:ext cx="469931" cy="452693"/>
          </a:xfrm>
          <a:prstGeom prst="rect">
            <a:avLst/>
          </a:prstGeom>
        </p:spPr>
      </p:pic>
      <p:sp>
        <p:nvSpPr>
          <p:cNvPr id="14" name="Slide Number Placeholder 5"/>
          <p:cNvSpPr>
            <a:spLocks noGrp="1"/>
          </p:cNvSpPr>
          <p:nvPr>
            <p:ph type="sldNum" sz="quarter" idx="14"/>
          </p:nvPr>
        </p:nvSpPr>
        <p:spPr>
          <a:xfrm>
            <a:off x="10194326"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56887884-3E9C-A94A-B79F-E4A2CD45DFE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267683227"/>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1" y="0"/>
            <a:ext cx="8760942" cy="5912427"/>
          </a:xfrm>
          <a:prstGeom prst="rect">
            <a:avLst/>
          </a:prstGeom>
        </p:spPr>
        <p:txBody>
          <a:bodyPr/>
          <a:lstStyle>
            <a:lvl1pPr>
              <a:defRPr sz="2200" b="0" i="0">
                <a:latin typeface="Arial Regular" charset="0"/>
              </a:defRPr>
            </a:lvl1pPr>
          </a:lstStyle>
          <a:p>
            <a:r>
              <a:rPr lang="en-US" smtClean="0"/>
              <a:t>Click icon to add picture</a:t>
            </a:r>
            <a:endParaRPr lang="en-US" dirty="0"/>
          </a:p>
        </p:txBody>
      </p:sp>
      <p:sp>
        <p:nvSpPr>
          <p:cNvPr id="5" name="Rectangle 4"/>
          <p:cNvSpPr/>
          <p:nvPr/>
        </p:nvSpPr>
        <p:spPr>
          <a:xfrm>
            <a:off x="8859795" y="0"/>
            <a:ext cx="3332206" cy="60177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11292018"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2"/>
          <p:cNvSpPr>
            <a:spLocks noGrp="1"/>
          </p:cNvSpPr>
          <p:nvPr>
            <p:ph type="body" sz="quarter" idx="18"/>
          </p:nvPr>
        </p:nvSpPr>
        <p:spPr>
          <a:xfrm>
            <a:off x="9364641" y="568411"/>
            <a:ext cx="2322513" cy="4905632"/>
          </a:xfrm>
          <a:prstGeom prst="rect">
            <a:avLst/>
          </a:prstGeom>
        </p:spPr>
        <p:txBody>
          <a:bodyPr anchor="ctr" anchorCtr="0"/>
          <a:lstStyle>
            <a:lvl1pPr marL="0" indent="0">
              <a:buFontTx/>
              <a:buNone/>
              <a:defRPr sz="1800" b="0" i="0" baseline="0">
                <a:solidFill>
                  <a:schemeClr val="bg1"/>
                </a:solidFill>
                <a:latin typeface="Arial Regular"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smtClean="0"/>
              <a:t>Click to edit Master text styles</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626" y="6216138"/>
            <a:ext cx="469931" cy="452693"/>
          </a:xfrm>
          <a:prstGeom prst="rect">
            <a:avLst/>
          </a:prstGeom>
        </p:spPr>
      </p:pic>
      <p:cxnSp>
        <p:nvCxnSpPr>
          <p:cNvPr id="10" name="Straight Connector 9"/>
          <p:cNvCxnSpPr/>
          <p:nvPr/>
        </p:nvCxnSpPr>
        <p:spPr>
          <a:xfrm>
            <a:off x="0" y="6017742"/>
            <a:ext cx="876094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14"/>
          </p:nvPr>
        </p:nvSpPr>
        <p:spPr>
          <a:xfrm>
            <a:off x="10194326"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56887884-3E9C-A94A-B79F-E4A2CD45DFE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62382176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8760942" cy="5891645"/>
          </a:xfrm>
          <a:prstGeom prst="rect">
            <a:avLst/>
          </a:prstGeom>
        </p:spPr>
        <p:txBody>
          <a:bodyPr/>
          <a:lstStyle>
            <a:lvl1pPr>
              <a:defRPr sz="2200" b="0" i="0">
                <a:latin typeface="Arial Regular" charset="0"/>
              </a:defRPr>
            </a:lvl1pPr>
          </a:lstStyle>
          <a:p>
            <a:r>
              <a:rPr lang="en-US" smtClean="0"/>
              <a:t>Click icon to add picture</a:t>
            </a:r>
            <a:endParaRPr lang="en-US" dirty="0"/>
          </a:p>
        </p:txBody>
      </p:sp>
      <p:sp>
        <p:nvSpPr>
          <p:cNvPr id="5" name="Rectangle 4"/>
          <p:cNvSpPr/>
          <p:nvPr/>
        </p:nvSpPr>
        <p:spPr>
          <a:xfrm>
            <a:off x="8859794" y="4040659"/>
            <a:ext cx="3332206" cy="19770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11292018"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0" y="6017743"/>
            <a:ext cx="12192000" cy="1"/>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859794" y="0"/>
            <a:ext cx="3332206" cy="39244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8"/>
          </p:nvPr>
        </p:nvSpPr>
        <p:spPr>
          <a:xfrm>
            <a:off x="9364640" y="577704"/>
            <a:ext cx="2322513" cy="2795692"/>
          </a:xfrm>
          <a:prstGeom prst="rect">
            <a:avLst/>
          </a:prstGeom>
        </p:spPr>
        <p:txBody>
          <a:bodyPr anchor="ctr" anchorCtr="0"/>
          <a:lstStyle>
            <a:lvl1pPr marL="0" indent="0">
              <a:buFontTx/>
              <a:buNone/>
              <a:defRPr sz="1800" b="0" i="0" baseline="0">
                <a:solidFill>
                  <a:schemeClr val="bg1"/>
                </a:solidFill>
                <a:latin typeface="Arial Regular"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smtClean="0"/>
              <a:t>Click to edit Master text styles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626" y="6216138"/>
            <a:ext cx="469931" cy="452693"/>
          </a:xfrm>
          <a:prstGeom prst="rect">
            <a:avLst/>
          </a:prstGeom>
        </p:spPr>
      </p:pic>
      <p:sp>
        <p:nvSpPr>
          <p:cNvPr id="11" name="Slide Number Placeholder 5"/>
          <p:cNvSpPr>
            <a:spLocks noGrp="1"/>
          </p:cNvSpPr>
          <p:nvPr>
            <p:ph type="sldNum" sz="quarter" idx="14"/>
          </p:nvPr>
        </p:nvSpPr>
        <p:spPr>
          <a:xfrm>
            <a:off x="10194326"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56887884-3E9C-A94A-B79F-E4A2CD45DFE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028301980"/>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025611"/>
            <a:ext cx="4658497" cy="4845254"/>
          </a:xfrm>
          <a:prstGeom prst="rect">
            <a:avLst/>
          </a:prstGeom>
        </p:spPr>
        <p:txBody>
          <a:bodyPr/>
          <a:lstStyle>
            <a:lvl1pPr>
              <a:defRPr sz="2200" b="0" i="0">
                <a:latin typeface="Arial Regular" charset="0"/>
              </a:defRPr>
            </a:lvl1pPr>
          </a:lstStyle>
          <a:p>
            <a:r>
              <a:rPr lang="en-US" smtClean="0"/>
              <a:t>Click icon to add picture</a:t>
            </a:r>
            <a:endParaRPr lang="en-US" dirty="0"/>
          </a:p>
        </p:txBody>
      </p:sp>
      <p:sp>
        <p:nvSpPr>
          <p:cNvPr id="5" name="Rectangle 4"/>
          <p:cNvSpPr/>
          <p:nvPr/>
        </p:nvSpPr>
        <p:spPr>
          <a:xfrm>
            <a:off x="4794422" y="5115697"/>
            <a:ext cx="7397578" cy="9020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11292018"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20"/>
          </p:nvPr>
        </p:nvSpPr>
        <p:spPr>
          <a:xfrm>
            <a:off x="4794422" y="0"/>
            <a:ext cx="7397578" cy="4967304"/>
          </a:xfrm>
          <a:prstGeom prst="rect">
            <a:avLst/>
          </a:prstGeom>
        </p:spPr>
        <p:txBody>
          <a:bodyPr/>
          <a:lstStyle>
            <a:lvl1pPr>
              <a:defRPr sz="2200" b="0" i="0">
                <a:latin typeface="Arial Regular" charset="0"/>
              </a:defRPr>
            </a:lvl1pPr>
          </a:lstStyle>
          <a:p>
            <a:r>
              <a:rPr lang="en-US" smtClean="0"/>
              <a:t>Click icon to add picture</a:t>
            </a:r>
            <a:endParaRPr lang="en-US" dirty="0"/>
          </a:p>
        </p:txBody>
      </p:sp>
      <p:sp>
        <p:nvSpPr>
          <p:cNvPr id="18" name="Rectangle 17"/>
          <p:cNvSpPr/>
          <p:nvPr/>
        </p:nvSpPr>
        <p:spPr>
          <a:xfrm>
            <a:off x="0" y="0"/>
            <a:ext cx="4658497" cy="9020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626" y="6216138"/>
            <a:ext cx="469931" cy="452693"/>
          </a:xfrm>
          <a:prstGeom prst="rect">
            <a:avLst/>
          </a:prstGeom>
        </p:spPr>
      </p:pic>
      <p:cxnSp>
        <p:nvCxnSpPr>
          <p:cNvPr id="9" name="Straight Connector 8"/>
          <p:cNvCxnSpPr/>
          <p:nvPr/>
        </p:nvCxnSpPr>
        <p:spPr>
          <a:xfrm>
            <a:off x="0" y="6017741"/>
            <a:ext cx="465849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Slide Number Placeholder 5"/>
          <p:cNvSpPr>
            <a:spLocks noGrp="1"/>
          </p:cNvSpPr>
          <p:nvPr>
            <p:ph type="sldNum" sz="quarter" idx="14"/>
          </p:nvPr>
        </p:nvSpPr>
        <p:spPr>
          <a:xfrm>
            <a:off x="10194326"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56887884-3E9C-A94A-B79F-E4A2CD45DFE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38655980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E986A4-B67C-48E4-88CC-9764D3CAE7C8}" type="datetime1">
              <a:rPr lang="en-US" smtClean="0"/>
              <a:pPr/>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28A560-19C4-402A-A603-F5B847ADC6CE}" type="slidenum">
              <a:rPr lang="en-US" smtClean="0"/>
              <a:pPr/>
              <a:t>‹#›</a:t>
            </a:fld>
            <a:endParaRPr lang="en-US" dirty="0"/>
          </a:p>
        </p:txBody>
      </p:sp>
    </p:spTree>
    <p:extLst>
      <p:ext uri="{BB962C8B-B14F-4D97-AF65-F5344CB8AC3E}">
        <p14:creationId xmlns:p14="http://schemas.microsoft.com/office/powerpoint/2010/main" val="26765591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7"/>
          <p:cNvSpPr>
            <a:spLocks noGrp="1"/>
          </p:cNvSpPr>
          <p:nvPr>
            <p:ph type="body" sz="quarter" idx="10" hasCustomPrompt="1"/>
          </p:nvPr>
        </p:nvSpPr>
        <p:spPr>
          <a:xfrm>
            <a:off x="951470" y="4096264"/>
            <a:ext cx="8648700" cy="1736725"/>
          </a:xfrm>
          <a:prstGeom prst="rect">
            <a:avLst/>
          </a:prstGeom>
        </p:spPr>
        <p:txBody>
          <a:bodyPr lIns="0"/>
          <a:lstStyle>
            <a:lvl1pPr marL="0" indent="0">
              <a:buFontTx/>
              <a:buNone/>
              <a:defRPr sz="2000" b="0" i="1" baseline="0">
                <a:solidFill>
                  <a:schemeClr val="bg1"/>
                </a:solidFill>
                <a:latin typeface="Georgia" charset="0"/>
              </a:defRPr>
            </a:lvl1pPr>
          </a:lstStyle>
          <a:p>
            <a:pPr lvl="0"/>
            <a:r>
              <a:rPr lang="en-US" dirty="0" smtClean="0"/>
              <a:t>Subhead to go here.</a:t>
            </a:r>
          </a:p>
        </p:txBody>
      </p:sp>
      <p:sp>
        <p:nvSpPr>
          <p:cNvPr id="11" name="Title Placeholder 1"/>
          <p:cNvSpPr>
            <a:spLocks noGrp="1"/>
          </p:cNvSpPr>
          <p:nvPr>
            <p:ph type="title" hasCustomPrompt="1"/>
          </p:nvPr>
        </p:nvSpPr>
        <p:spPr>
          <a:xfrm>
            <a:off x="951470" y="1606376"/>
            <a:ext cx="8686800" cy="2063580"/>
          </a:xfrm>
          <a:prstGeom prst="rect">
            <a:avLst/>
          </a:prstGeom>
        </p:spPr>
        <p:txBody>
          <a:bodyPr vert="horz" lIns="0" tIns="45720" rIns="91440" bIns="45720" rtlCol="0" anchor="b" anchorCtr="0">
            <a:normAutofit/>
          </a:bodyPr>
          <a:lstStyle>
            <a:lvl1pPr>
              <a:defRPr sz="4000" cap="none" spc="100" baseline="0">
                <a:solidFill>
                  <a:schemeClr val="bg1"/>
                </a:solidFill>
              </a:defRPr>
            </a:lvl1pPr>
          </a:lstStyle>
          <a:p>
            <a:r>
              <a:rPr lang="en-US" dirty="0" smtClean="0"/>
              <a:t>Click to Edit Section Title</a:t>
            </a:r>
            <a:endParaRPr lang="en-US" dirty="0"/>
          </a:p>
        </p:txBody>
      </p:sp>
      <p:cxnSp>
        <p:nvCxnSpPr>
          <p:cNvPr id="6" name="Straight Connector 5"/>
          <p:cNvCxnSpPr/>
          <p:nvPr/>
        </p:nvCxnSpPr>
        <p:spPr>
          <a:xfrm>
            <a:off x="951470" y="3876397"/>
            <a:ext cx="8686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8" name="Straight Connector 7"/>
          <p:cNvCxnSpPr/>
          <p:nvPr userDrawn="1"/>
        </p:nvCxnSpPr>
        <p:spPr>
          <a:xfrm>
            <a:off x="951470" y="3791337"/>
            <a:ext cx="8686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844066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14_Custom Layout">
    <p:spTree>
      <p:nvGrpSpPr>
        <p:cNvPr id="1" name=""/>
        <p:cNvGrpSpPr/>
        <p:nvPr/>
      </p:nvGrpSpPr>
      <p:grpSpPr>
        <a:xfrm>
          <a:off x="0" y="0"/>
          <a:ext cx="0" cy="0"/>
          <a:chOff x="0" y="0"/>
          <a:chExt cx="0" cy="0"/>
        </a:xfrm>
      </p:grpSpPr>
      <p:sp>
        <p:nvSpPr>
          <p:cNvPr id="10" name="Text Placeholder 3"/>
          <p:cNvSpPr>
            <a:spLocks noGrp="1"/>
          </p:cNvSpPr>
          <p:nvPr>
            <p:ph type="body" sz="quarter" idx="15"/>
          </p:nvPr>
        </p:nvSpPr>
        <p:spPr>
          <a:xfrm>
            <a:off x="951470" y="5197131"/>
            <a:ext cx="4129088" cy="439738"/>
          </a:xfrm>
          <a:prstGeom prst="rect">
            <a:avLst/>
          </a:prstGeom>
        </p:spPr>
        <p:txBody>
          <a:bodyPr lIns="0"/>
          <a:lstStyle>
            <a:lvl1pPr marL="0" indent="0">
              <a:buFontTx/>
              <a:buNone/>
              <a:defRPr sz="1400" b="0" i="1" baseline="0">
                <a:solidFill>
                  <a:schemeClr val="bg1">
                    <a:lumMod val="50000"/>
                  </a:schemeClr>
                </a:solidFill>
                <a:latin typeface="Arial Regular" charset="0"/>
              </a:defRPr>
            </a:lvl1pPr>
          </a:lstStyle>
          <a:p>
            <a:pPr lvl="0"/>
            <a:r>
              <a:rPr lang="en-US" smtClean="0"/>
              <a:t>Click to edit Master text styles</a:t>
            </a:r>
          </a:p>
        </p:txBody>
      </p:sp>
      <p:sp>
        <p:nvSpPr>
          <p:cNvPr id="12" name="Title Placeholder 1"/>
          <p:cNvSpPr>
            <a:spLocks noGrp="1"/>
          </p:cNvSpPr>
          <p:nvPr>
            <p:ph type="title"/>
          </p:nvPr>
        </p:nvSpPr>
        <p:spPr>
          <a:xfrm>
            <a:off x="951470" y="467369"/>
            <a:ext cx="8686800" cy="882907"/>
          </a:xfrm>
          <a:prstGeom prst="rect">
            <a:avLst/>
          </a:prstGeom>
        </p:spPr>
        <p:txBody>
          <a:bodyPr vert="horz" lIns="0" tIns="45720" rIns="91440" bIns="0" rtlCol="0" anchor="b" anchorCtr="0">
            <a:normAutofit/>
          </a:bodyPr>
          <a:lstStyle>
            <a:lvl1pPr>
              <a:defRPr>
                <a:solidFill>
                  <a:schemeClr val="tx2"/>
                </a:solidFill>
              </a:defRPr>
            </a:lvl1pPr>
          </a:lstStyle>
          <a:p>
            <a:r>
              <a:rPr lang="en-US" smtClean="0"/>
              <a:t>Click to edit Master title style</a:t>
            </a:r>
            <a:endParaRPr lang="en-US" dirty="0"/>
          </a:p>
        </p:txBody>
      </p:sp>
      <p:cxnSp>
        <p:nvCxnSpPr>
          <p:cNvPr id="15" name="Straight Connector 14"/>
          <p:cNvCxnSpPr/>
          <p:nvPr/>
        </p:nvCxnSpPr>
        <p:spPr>
          <a:xfrm>
            <a:off x="11292018"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6017742"/>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626" y="6216138"/>
            <a:ext cx="469931" cy="452693"/>
          </a:xfrm>
          <a:prstGeom prst="rect">
            <a:avLst/>
          </a:prstGeom>
        </p:spPr>
      </p:pic>
      <p:sp>
        <p:nvSpPr>
          <p:cNvPr id="11" name="Text Placeholder 22"/>
          <p:cNvSpPr>
            <a:spLocks noGrp="1"/>
          </p:cNvSpPr>
          <p:nvPr>
            <p:ph type="body" sz="quarter" idx="13"/>
          </p:nvPr>
        </p:nvSpPr>
        <p:spPr>
          <a:xfrm>
            <a:off x="951470" y="1895559"/>
            <a:ext cx="9356725" cy="872355"/>
          </a:xfrm>
          <a:prstGeom prst="rect">
            <a:avLst/>
          </a:prstGeom>
        </p:spPr>
        <p:txBody>
          <a:bodyPr/>
          <a:lstStyle>
            <a:lvl1pPr marL="0" indent="0">
              <a:buFontTx/>
              <a:buNone/>
              <a:defRPr sz="2200" b="0" i="0" baseline="0">
                <a:solidFill>
                  <a:schemeClr val="bg1">
                    <a:lumMod val="50000"/>
                  </a:schemeClr>
                </a:solidFill>
                <a:latin typeface="Arial Regular" charset="0"/>
              </a:defRPr>
            </a:lvl1pPr>
          </a:lstStyle>
          <a:p>
            <a:pPr lvl="0"/>
            <a:r>
              <a:rPr lang="en-US" smtClean="0"/>
              <a:t>Click to edit Master text styles</a:t>
            </a:r>
          </a:p>
        </p:txBody>
      </p:sp>
      <p:sp>
        <p:nvSpPr>
          <p:cNvPr id="14" name="Content Placeholder 24"/>
          <p:cNvSpPr>
            <a:spLocks noGrp="1"/>
          </p:cNvSpPr>
          <p:nvPr>
            <p:ph sz="quarter" idx="16"/>
          </p:nvPr>
        </p:nvSpPr>
        <p:spPr>
          <a:xfrm>
            <a:off x="951470" y="2917479"/>
            <a:ext cx="9356725" cy="2039937"/>
          </a:xfrm>
          <a:prstGeom prst="rect">
            <a:avLst/>
          </a:prstGeom>
        </p:spPr>
        <p:txBody>
          <a:bodyPr/>
          <a:lstStyle>
            <a:lvl1pPr>
              <a:defRPr sz="1800" b="0" i="0" baseline="0">
                <a:solidFill>
                  <a:schemeClr val="bg1">
                    <a:lumMod val="50000"/>
                  </a:schemeClr>
                </a:solidFill>
                <a:latin typeface="Arial Regular" charset="0"/>
              </a:defRPr>
            </a:lvl1pPr>
            <a:lvl2pPr>
              <a:defRPr sz="1800" b="0" i="0" baseline="0">
                <a:solidFill>
                  <a:schemeClr val="bg1">
                    <a:lumMod val="50000"/>
                  </a:schemeClr>
                </a:solidFill>
                <a:latin typeface="Arial Regular" charset="0"/>
              </a:defRPr>
            </a:lvl2pPr>
            <a:lvl3pPr>
              <a:defRPr sz="1800" b="0" i="0" baseline="0">
                <a:solidFill>
                  <a:schemeClr val="bg1">
                    <a:lumMod val="50000"/>
                  </a:schemeClr>
                </a:solidFill>
                <a:latin typeface="Arial Regular" charset="0"/>
              </a:defRPr>
            </a:lvl3pPr>
            <a:lvl4pPr>
              <a:defRPr sz="1800" b="0" i="0" baseline="0">
                <a:solidFill>
                  <a:schemeClr val="bg1">
                    <a:lumMod val="50000"/>
                  </a:schemeClr>
                </a:solidFill>
                <a:latin typeface="Arial Regular" charset="0"/>
              </a:defRPr>
            </a:lvl4pPr>
            <a:lvl5pPr>
              <a:defRPr sz="1800" b="0" i="0" baseline="0">
                <a:solidFill>
                  <a:schemeClr val="bg1">
                    <a:lumMod val="50000"/>
                  </a:schemeClr>
                </a:solidFill>
                <a:latin typeface="Arial Regular"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Slide Number Placeholder 5"/>
          <p:cNvSpPr>
            <a:spLocks noGrp="1"/>
          </p:cNvSpPr>
          <p:nvPr>
            <p:ph type="sldNum" sz="quarter" idx="14"/>
          </p:nvPr>
        </p:nvSpPr>
        <p:spPr>
          <a:xfrm>
            <a:off x="10194326"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56887884-3E9C-A94A-B79F-E4A2CD45DFE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507187595"/>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15_Custom Layout">
    <p:spTree>
      <p:nvGrpSpPr>
        <p:cNvPr id="1" name=""/>
        <p:cNvGrpSpPr/>
        <p:nvPr/>
      </p:nvGrpSpPr>
      <p:grpSpPr>
        <a:xfrm>
          <a:off x="0" y="0"/>
          <a:ext cx="0" cy="0"/>
          <a:chOff x="0" y="0"/>
          <a:chExt cx="0" cy="0"/>
        </a:xfrm>
      </p:grpSpPr>
      <p:sp>
        <p:nvSpPr>
          <p:cNvPr id="6" name="Chart Placeholder 5"/>
          <p:cNvSpPr>
            <a:spLocks noGrp="1"/>
          </p:cNvSpPr>
          <p:nvPr>
            <p:ph type="chart" sz="quarter" idx="11"/>
          </p:nvPr>
        </p:nvSpPr>
        <p:spPr>
          <a:xfrm>
            <a:off x="951470" y="1731149"/>
            <a:ext cx="8686800" cy="3322765"/>
          </a:xfrm>
          <a:prstGeom prst="rect">
            <a:avLst/>
          </a:prstGeom>
        </p:spPr>
        <p:txBody>
          <a:bodyPr/>
          <a:lstStyle>
            <a:lvl1pPr>
              <a:defRPr sz="2200" b="0" i="0">
                <a:latin typeface="Arial Regular" charset="0"/>
              </a:defRPr>
            </a:lvl1pPr>
          </a:lstStyle>
          <a:p>
            <a:r>
              <a:rPr lang="en-US" smtClean="0"/>
              <a:t>Click icon to add chart</a:t>
            </a:r>
            <a:endParaRPr lang="en-US" dirty="0"/>
          </a:p>
        </p:txBody>
      </p:sp>
      <p:sp>
        <p:nvSpPr>
          <p:cNvPr id="10" name="Text Placeholder 3"/>
          <p:cNvSpPr>
            <a:spLocks noGrp="1"/>
          </p:cNvSpPr>
          <p:nvPr>
            <p:ph type="body" sz="quarter" idx="15"/>
          </p:nvPr>
        </p:nvSpPr>
        <p:spPr>
          <a:xfrm>
            <a:off x="951470" y="5197131"/>
            <a:ext cx="4129088" cy="439738"/>
          </a:xfrm>
          <a:prstGeom prst="rect">
            <a:avLst/>
          </a:prstGeom>
        </p:spPr>
        <p:txBody>
          <a:bodyPr lIns="0"/>
          <a:lstStyle>
            <a:lvl1pPr marL="0" indent="0">
              <a:buFontTx/>
              <a:buNone/>
              <a:defRPr sz="1400" b="0" i="1" baseline="0">
                <a:solidFill>
                  <a:schemeClr val="bg1">
                    <a:lumMod val="50000"/>
                  </a:schemeClr>
                </a:solidFill>
                <a:latin typeface="Arial Regular" charset="0"/>
              </a:defRPr>
            </a:lvl1pPr>
          </a:lstStyle>
          <a:p>
            <a:pPr lvl="0"/>
            <a:r>
              <a:rPr lang="en-US" smtClean="0"/>
              <a:t>Click to edit Master text styles</a:t>
            </a:r>
          </a:p>
        </p:txBody>
      </p:sp>
      <p:sp>
        <p:nvSpPr>
          <p:cNvPr id="12" name="Title Placeholder 1"/>
          <p:cNvSpPr>
            <a:spLocks noGrp="1"/>
          </p:cNvSpPr>
          <p:nvPr>
            <p:ph type="title"/>
          </p:nvPr>
        </p:nvSpPr>
        <p:spPr>
          <a:xfrm>
            <a:off x="951470" y="467369"/>
            <a:ext cx="8686800" cy="882907"/>
          </a:xfrm>
          <a:prstGeom prst="rect">
            <a:avLst/>
          </a:prstGeom>
        </p:spPr>
        <p:txBody>
          <a:bodyPr vert="horz" lIns="0" tIns="45720" rIns="91440" bIns="0" rtlCol="0" anchor="b" anchorCtr="0">
            <a:normAutofit/>
          </a:bodyPr>
          <a:lstStyle>
            <a:lvl1pPr>
              <a:defRPr>
                <a:solidFill>
                  <a:schemeClr val="tx2"/>
                </a:solidFill>
              </a:defRPr>
            </a:lvl1pPr>
          </a:lstStyle>
          <a:p>
            <a:r>
              <a:rPr lang="en-US" smtClean="0"/>
              <a:t>Click to edit Master title style</a:t>
            </a:r>
            <a:endParaRPr lang="en-US" dirty="0"/>
          </a:p>
        </p:txBody>
      </p:sp>
      <p:cxnSp>
        <p:nvCxnSpPr>
          <p:cNvPr id="15" name="Straight Connector 14"/>
          <p:cNvCxnSpPr/>
          <p:nvPr/>
        </p:nvCxnSpPr>
        <p:spPr>
          <a:xfrm>
            <a:off x="11292018"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6017742"/>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626" y="6216138"/>
            <a:ext cx="469931" cy="452693"/>
          </a:xfrm>
          <a:prstGeom prst="rect">
            <a:avLst/>
          </a:prstGeom>
        </p:spPr>
      </p:pic>
      <p:sp>
        <p:nvSpPr>
          <p:cNvPr id="11" name="Slide Number Placeholder 5"/>
          <p:cNvSpPr>
            <a:spLocks noGrp="1"/>
          </p:cNvSpPr>
          <p:nvPr>
            <p:ph type="sldNum" sz="quarter" idx="14"/>
          </p:nvPr>
        </p:nvSpPr>
        <p:spPr>
          <a:xfrm>
            <a:off x="10194326"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56887884-3E9C-A94A-B79F-E4A2CD45DFE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572963911"/>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18_Custom Layout">
    <p:spTree>
      <p:nvGrpSpPr>
        <p:cNvPr id="1" name=""/>
        <p:cNvGrpSpPr/>
        <p:nvPr/>
      </p:nvGrpSpPr>
      <p:grpSpPr>
        <a:xfrm>
          <a:off x="0" y="0"/>
          <a:ext cx="0" cy="0"/>
          <a:chOff x="0" y="0"/>
          <a:chExt cx="0" cy="0"/>
        </a:xfrm>
      </p:grpSpPr>
      <p:sp>
        <p:nvSpPr>
          <p:cNvPr id="6" name="Chart Placeholder 5"/>
          <p:cNvSpPr>
            <a:spLocks noGrp="1"/>
          </p:cNvSpPr>
          <p:nvPr>
            <p:ph type="chart" sz="quarter" idx="11"/>
          </p:nvPr>
        </p:nvSpPr>
        <p:spPr>
          <a:xfrm>
            <a:off x="951470" y="1731149"/>
            <a:ext cx="3175687" cy="3250941"/>
          </a:xfrm>
          <a:prstGeom prst="rect">
            <a:avLst/>
          </a:prstGeom>
        </p:spPr>
        <p:txBody>
          <a:bodyPr/>
          <a:lstStyle>
            <a:lvl1pPr>
              <a:defRPr sz="2200" b="0" i="0">
                <a:latin typeface="Arial Regular" charset="0"/>
              </a:defRPr>
            </a:lvl1pPr>
          </a:lstStyle>
          <a:p>
            <a:r>
              <a:rPr lang="en-US" smtClean="0"/>
              <a:t>Click icon to add chart</a:t>
            </a:r>
            <a:endParaRPr lang="en-US" dirty="0"/>
          </a:p>
        </p:txBody>
      </p:sp>
      <p:sp>
        <p:nvSpPr>
          <p:cNvPr id="12" name="Title Placeholder 1"/>
          <p:cNvSpPr>
            <a:spLocks noGrp="1"/>
          </p:cNvSpPr>
          <p:nvPr>
            <p:ph type="title"/>
          </p:nvPr>
        </p:nvSpPr>
        <p:spPr>
          <a:xfrm>
            <a:off x="951470" y="467369"/>
            <a:ext cx="8686800" cy="882907"/>
          </a:xfrm>
          <a:prstGeom prst="rect">
            <a:avLst/>
          </a:prstGeom>
        </p:spPr>
        <p:txBody>
          <a:bodyPr vert="horz" lIns="0" tIns="45720" rIns="91440" bIns="0" rtlCol="0" anchor="b" anchorCtr="0">
            <a:normAutofit/>
          </a:bodyPr>
          <a:lstStyle>
            <a:lvl1pPr>
              <a:defRPr>
                <a:solidFill>
                  <a:schemeClr val="tx2"/>
                </a:solidFill>
              </a:defRPr>
            </a:lvl1pPr>
          </a:lstStyle>
          <a:p>
            <a:r>
              <a:rPr lang="en-US" smtClean="0"/>
              <a:t>Click to edit Master title style</a:t>
            </a:r>
            <a:endParaRPr lang="en-US" dirty="0"/>
          </a:p>
        </p:txBody>
      </p:sp>
      <p:cxnSp>
        <p:nvCxnSpPr>
          <p:cNvPr id="15" name="Straight Connector 14"/>
          <p:cNvCxnSpPr/>
          <p:nvPr/>
        </p:nvCxnSpPr>
        <p:spPr>
          <a:xfrm>
            <a:off x="11292018"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6017742"/>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Chart Placeholder 5"/>
          <p:cNvSpPr>
            <a:spLocks noGrp="1"/>
          </p:cNvSpPr>
          <p:nvPr>
            <p:ph type="chart" sz="quarter" idx="16"/>
          </p:nvPr>
        </p:nvSpPr>
        <p:spPr>
          <a:xfrm>
            <a:off x="4459760" y="1731149"/>
            <a:ext cx="3175687" cy="3250941"/>
          </a:xfrm>
          <a:prstGeom prst="rect">
            <a:avLst/>
          </a:prstGeom>
        </p:spPr>
        <p:txBody>
          <a:bodyPr/>
          <a:lstStyle>
            <a:lvl1pPr>
              <a:defRPr sz="2200" b="0" i="0">
                <a:latin typeface="Arial Regular" charset="0"/>
              </a:defRPr>
            </a:lvl1pPr>
          </a:lstStyle>
          <a:p>
            <a:r>
              <a:rPr lang="en-US" smtClean="0"/>
              <a:t>Click icon to add chart</a:t>
            </a:r>
            <a:endParaRPr lang="en-US" dirty="0"/>
          </a:p>
        </p:txBody>
      </p:sp>
      <p:sp>
        <p:nvSpPr>
          <p:cNvPr id="19" name="Chart Placeholder 5"/>
          <p:cNvSpPr>
            <a:spLocks noGrp="1"/>
          </p:cNvSpPr>
          <p:nvPr>
            <p:ph type="chart" sz="quarter" idx="18"/>
          </p:nvPr>
        </p:nvSpPr>
        <p:spPr>
          <a:xfrm>
            <a:off x="7968051" y="1731149"/>
            <a:ext cx="3175687" cy="3250941"/>
          </a:xfrm>
          <a:prstGeom prst="rect">
            <a:avLst/>
          </a:prstGeom>
        </p:spPr>
        <p:txBody>
          <a:bodyPr/>
          <a:lstStyle>
            <a:lvl1pPr>
              <a:defRPr sz="2200" b="0" i="0">
                <a:latin typeface="Arial Regular" charset="0"/>
              </a:defRPr>
            </a:lvl1pPr>
          </a:lstStyle>
          <a:p>
            <a:r>
              <a:rPr lang="en-US" smtClean="0"/>
              <a:t>Click icon to add chart</a:t>
            </a:r>
            <a:endParaRPr lang="en-US" dirty="0"/>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626" y="6216138"/>
            <a:ext cx="469931" cy="452693"/>
          </a:xfrm>
          <a:prstGeom prst="rect">
            <a:avLst/>
          </a:prstGeom>
        </p:spPr>
      </p:pic>
      <p:sp>
        <p:nvSpPr>
          <p:cNvPr id="14" name="Text Placeholder 3"/>
          <p:cNvSpPr>
            <a:spLocks noGrp="1"/>
          </p:cNvSpPr>
          <p:nvPr>
            <p:ph type="body" sz="quarter" idx="15"/>
          </p:nvPr>
        </p:nvSpPr>
        <p:spPr>
          <a:xfrm>
            <a:off x="951470" y="5197131"/>
            <a:ext cx="3175687" cy="522254"/>
          </a:xfrm>
          <a:prstGeom prst="rect">
            <a:avLst/>
          </a:prstGeom>
        </p:spPr>
        <p:txBody>
          <a:bodyPr lIns="0"/>
          <a:lstStyle>
            <a:lvl1pPr marL="0" indent="0">
              <a:buFontTx/>
              <a:buNone/>
              <a:defRPr sz="1400" b="0" i="1" baseline="0">
                <a:solidFill>
                  <a:schemeClr val="bg1">
                    <a:lumMod val="50000"/>
                  </a:schemeClr>
                </a:solidFill>
                <a:latin typeface="Arial Regular" charset="0"/>
              </a:defRPr>
            </a:lvl1pPr>
          </a:lstStyle>
          <a:p>
            <a:pPr lvl="0"/>
            <a:r>
              <a:rPr lang="en-US" smtClean="0"/>
              <a:t>Click to edit Master text styles</a:t>
            </a:r>
          </a:p>
        </p:txBody>
      </p:sp>
      <p:sp>
        <p:nvSpPr>
          <p:cNvPr id="18" name="Text Placeholder 3"/>
          <p:cNvSpPr>
            <a:spLocks noGrp="1"/>
          </p:cNvSpPr>
          <p:nvPr>
            <p:ph type="body" sz="quarter" idx="17"/>
          </p:nvPr>
        </p:nvSpPr>
        <p:spPr>
          <a:xfrm>
            <a:off x="4459760" y="5197131"/>
            <a:ext cx="3175687" cy="522254"/>
          </a:xfrm>
          <a:prstGeom prst="rect">
            <a:avLst/>
          </a:prstGeom>
        </p:spPr>
        <p:txBody>
          <a:bodyPr lIns="0"/>
          <a:lstStyle>
            <a:lvl1pPr marL="0" indent="0">
              <a:buFontTx/>
              <a:buNone/>
              <a:defRPr sz="1400" b="0" i="1" baseline="0">
                <a:solidFill>
                  <a:schemeClr val="bg1">
                    <a:lumMod val="50000"/>
                  </a:schemeClr>
                </a:solidFill>
                <a:latin typeface="Arial Regular" charset="0"/>
              </a:defRPr>
            </a:lvl1pPr>
          </a:lstStyle>
          <a:p>
            <a:pPr lvl="0"/>
            <a:r>
              <a:rPr lang="en-US" smtClean="0"/>
              <a:t>Click to edit Master text styles</a:t>
            </a:r>
          </a:p>
        </p:txBody>
      </p:sp>
      <p:sp>
        <p:nvSpPr>
          <p:cNvPr id="21" name="Text Placeholder 3"/>
          <p:cNvSpPr>
            <a:spLocks noGrp="1"/>
          </p:cNvSpPr>
          <p:nvPr>
            <p:ph type="body" sz="quarter" idx="19"/>
          </p:nvPr>
        </p:nvSpPr>
        <p:spPr>
          <a:xfrm>
            <a:off x="7968051" y="5197131"/>
            <a:ext cx="3175687" cy="522254"/>
          </a:xfrm>
          <a:prstGeom prst="rect">
            <a:avLst/>
          </a:prstGeom>
        </p:spPr>
        <p:txBody>
          <a:bodyPr lIns="0"/>
          <a:lstStyle>
            <a:lvl1pPr marL="0" indent="0">
              <a:buFontTx/>
              <a:buNone/>
              <a:defRPr sz="1400" b="0" i="1" baseline="0">
                <a:solidFill>
                  <a:schemeClr val="bg1">
                    <a:lumMod val="50000"/>
                  </a:schemeClr>
                </a:solidFill>
                <a:latin typeface="Arial Regular" charset="0"/>
              </a:defRPr>
            </a:lvl1pPr>
          </a:lstStyle>
          <a:p>
            <a:pPr lvl="0"/>
            <a:r>
              <a:rPr lang="en-US" smtClean="0"/>
              <a:t>Click to edit Master text styles</a:t>
            </a:r>
          </a:p>
        </p:txBody>
      </p:sp>
      <p:sp>
        <p:nvSpPr>
          <p:cNvPr id="20" name="Slide Number Placeholder 5"/>
          <p:cNvSpPr>
            <a:spLocks noGrp="1"/>
          </p:cNvSpPr>
          <p:nvPr>
            <p:ph type="sldNum" sz="quarter" idx="14"/>
          </p:nvPr>
        </p:nvSpPr>
        <p:spPr>
          <a:xfrm>
            <a:off x="10194326"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56887884-3E9C-A94A-B79F-E4A2CD45DFE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244097004"/>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1" y="0"/>
            <a:ext cx="8760942" cy="6017742"/>
          </a:xfrm>
          <a:prstGeom prst="rect">
            <a:avLst/>
          </a:prstGeom>
        </p:spPr>
        <p:txBody>
          <a:bodyPr/>
          <a:lstStyle>
            <a:lvl1pPr>
              <a:defRPr sz="2200" b="0" i="0">
                <a:latin typeface="Arial Regular" charset="0"/>
              </a:defRPr>
            </a:lvl1pPr>
          </a:lstStyle>
          <a:p>
            <a:r>
              <a:rPr lang="en-US" smtClean="0"/>
              <a:t>Click icon to add picture</a:t>
            </a:r>
            <a:endParaRPr lang="en-US" dirty="0"/>
          </a:p>
        </p:txBody>
      </p:sp>
      <p:sp>
        <p:nvSpPr>
          <p:cNvPr id="5" name="Rectangle 4"/>
          <p:cNvSpPr/>
          <p:nvPr/>
        </p:nvSpPr>
        <p:spPr>
          <a:xfrm>
            <a:off x="8859795" y="0"/>
            <a:ext cx="3332206" cy="60177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626" y="6216138"/>
            <a:ext cx="469931" cy="452693"/>
          </a:xfrm>
          <a:prstGeom prst="rect">
            <a:avLst/>
          </a:prstGeom>
        </p:spPr>
      </p:pic>
      <p:cxnSp>
        <p:nvCxnSpPr>
          <p:cNvPr id="16" name="Straight Connector 15"/>
          <p:cNvCxnSpPr/>
          <p:nvPr/>
        </p:nvCxnSpPr>
        <p:spPr>
          <a:xfrm>
            <a:off x="11292018"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2"/>
          <p:cNvSpPr>
            <a:spLocks noGrp="1"/>
          </p:cNvSpPr>
          <p:nvPr>
            <p:ph type="body" sz="quarter" idx="18"/>
          </p:nvPr>
        </p:nvSpPr>
        <p:spPr>
          <a:xfrm>
            <a:off x="9364641" y="568411"/>
            <a:ext cx="2322513" cy="4905632"/>
          </a:xfrm>
          <a:prstGeom prst="rect">
            <a:avLst/>
          </a:prstGeom>
        </p:spPr>
        <p:txBody>
          <a:bodyPr anchor="ctr" anchorCtr="0"/>
          <a:lstStyle>
            <a:lvl1pPr marL="0" indent="0">
              <a:buFontTx/>
              <a:buNone/>
              <a:defRPr sz="1800" b="0" i="0" baseline="0">
                <a:solidFill>
                  <a:schemeClr val="bg1"/>
                </a:solidFill>
                <a:latin typeface="Arial Regular"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smtClean="0"/>
              <a:t>Click to edit Master text styles</a:t>
            </a:r>
          </a:p>
        </p:txBody>
      </p:sp>
      <p:cxnSp>
        <p:nvCxnSpPr>
          <p:cNvPr id="10" name="Straight Connector 9"/>
          <p:cNvCxnSpPr/>
          <p:nvPr/>
        </p:nvCxnSpPr>
        <p:spPr>
          <a:xfrm>
            <a:off x="0" y="6017742"/>
            <a:ext cx="876094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14"/>
          </p:nvPr>
        </p:nvSpPr>
        <p:spPr>
          <a:xfrm>
            <a:off x="10194326"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56887884-3E9C-A94A-B79F-E4A2CD45DFE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862784335"/>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8760942" cy="5922818"/>
          </a:xfrm>
          <a:prstGeom prst="rect">
            <a:avLst/>
          </a:prstGeom>
        </p:spPr>
        <p:txBody>
          <a:bodyPr/>
          <a:lstStyle>
            <a:lvl1pPr>
              <a:defRPr sz="2200" b="0" i="0">
                <a:latin typeface="Arial Regular" charset="0"/>
              </a:defRPr>
            </a:lvl1pPr>
          </a:lstStyle>
          <a:p>
            <a:r>
              <a:rPr lang="en-US" smtClean="0"/>
              <a:t>Click icon to add picture</a:t>
            </a:r>
            <a:endParaRPr lang="en-US" dirty="0"/>
          </a:p>
        </p:txBody>
      </p:sp>
      <p:sp>
        <p:nvSpPr>
          <p:cNvPr id="5" name="Rectangle 4"/>
          <p:cNvSpPr/>
          <p:nvPr/>
        </p:nvSpPr>
        <p:spPr>
          <a:xfrm>
            <a:off x="8859794" y="4040658"/>
            <a:ext cx="3332206" cy="19770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11292018"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859794" y="0"/>
            <a:ext cx="3332206" cy="39244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p:cNvSpPr>
            <a:spLocks noGrp="1"/>
          </p:cNvSpPr>
          <p:nvPr>
            <p:ph type="body" sz="quarter" idx="18"/>
          </p:nvPr>
        </p:nvSpPr>
        <p:spPr>
          <a:xfrm>
            <a:off x="9364640" y="577704"/>
            <a:ext cx="2322513" cy="2795692"/>
          </a:xfrm>
          <a:prstGeom prst="rect">
            <a:avLst/>
          </a:prstGeom>
        </p:spPr>
        <p:txBody>
          <a:bodyPr anchor="ctr" anchorCtr="0"/>
          <a:lstStyle>
            <a:lvl1pPr marL="0" indent="0">
              <a:buFontTx/>
              <a:buNone/>
              <a:defRPr sz="1800" b="0" i="0" baseline="0">
                <a:solidFill>
                  <a:schemeClr val="bg1"/>
                </a:solidFill>
                <a:latin typeface="Arial Regular"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smtClean="0"/>
              <a:t>Click to edit Master text styles</a:t>
            </a:r>
          </a:p>
        </p:txBody>
      </p:sp>
      <p:cxnSp>
        <p:nvCxnSpPr>
          <p:cNvPr id="11" name="Straight Connector 10"/>
          <p:cNvCxnSpPr/>
          <p:nvPr/>
        </p:nvCxnSpPr>
        <p:spPr>
          <a:xfrm>
            <a:off x="0" y="6017742"/>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626" y="6216138"/>
            <a:ext cx="469931" cy="452693"/>
          </a:xfrm>
          <a:prstGeom prst="rect">
            <a:avLst/>
          </a:prstGeom>
        </p:spPr>
      </p:pic>
      <p:sp>
        <p:nvSpPr>
          <p:cNvPr id="13" name="Slide Number Placeholder 5"/>
          <p:cNvSpPr>
            <a:spLocks noGrp="1"/>
          </p:cNvSpPr>
          <p:nvPr>
            <p:ph type="sldNum" sz="quarter" idx="14"/>
          </p:nvPr>
        </p:nvSpPr>
        <p:spPr>
          <a:xfrm>
            <a:off x="10194326"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56887884-3E9C-A94A-B79F-E4A2CD45DFE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63745436"/>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036001"/>
            <a:ext cx="4658497" cy="4814163"/>
          </a:xfrm>
          <a:prstGeom prst="rect">
            <a:avLst/>
          </a:prstGeom>
        </p:spPr>
        <p:txBody>
          <a:bodyPr/>
          <a:lstStyle>
            <a:lvl1pPr>
              <a:defRPr sz="2200" b="0" i="0">
                <a:latin typeface="Arial Regular" charset="0"/>
              </a:defRPr>
            </a:lvl1pPr>
          </a:lstStyle>
          <a:p>
            <a:r>
              <a:rPr lang="en-US" smtClean="0"/>
              <a:t>Click icon to add picture</a:t>
            </a:r>
            <a:endParaRPr lang="en-US" dirty="0"/>
          </a:p>
        </p:txBody>
      </p:sp>
      <p:sp>
        <p:nvSpPr>
          <p:cNvPr id="5" name="Rectangle 4"/>
          <p:cNvSpPr/>
          <p:nvPr/>
        </p:nvSpPr>
        <p:spPr>
          <a:xfrm>
            <a:off x="4794422" y="5115697"/>
            <a:ext cx="7397578" cy="9020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11292018"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20"/>
          </p:nvPr>
        </p:nvSpPr>
        <p:spPr>
          <a:xfrm>
            <a:off x="4794422" y="0"/>
            <a:ext cx="7397578" cy="4967304"/>
          </a:xfrm>
          <a:prstGeom prst="rect">
            <a:avLst/>
          </a:prstGeom>
        </p:spPr>
        <p:txBody>
          <a:bodyPr/>
          <a:lstStyle>
            <a:lvl1pPr>
              <a:defRPr sz="2200" b="0" i="0">
                <a:latin typeface="Arial Regular" charset="0"/>
              </a:defRPr>
            </a:lvl1pPr>
          </a:lstStyle>
          <a:p>
            <a:r>
              <a:rPr lang="en-US" smtClean="0"/>
              <a:t>Click icon to add picture</a:t>
            </a:r>
            <a:endParaRPr lang="en-US" dirty="0"/>
          </a:p>
        </p:txBody>
      </p:sp>
      <p:sp>
        <p:nvSpPr>
          <p:cNvPr id="18" name="Rectangle 17"/>
          <p:cNvSpPr/>
          <p:nvPr/>
        </p:nvSpPr>
        <p:spPr>
          <a:xfrm>
            <a:off x="0" y="0"/>
            <a:ext cx="4658497" cy="90204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626" y="6216138"/>
            <a:ext cx="469931" cy="452693"/>
          </a:xfrm>
          <a:prstGeom prst="rect">
            <a:avLst/>
          </a:prstGeom>
        </p:spPr>
      </p:pic>
      <p:cxnSp>
        <p:nvCxnSpPr>
          <p:cNvPr id="11" name="Straight Connector 10"/>
          <p:cNvCxnSpPr/>
          <p:nvPr/>
        </p:nvCxnSpPr>
        <p:spPr>
          <a:xfrm>
            <a:off x="0" y="6017742"/>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4"/>
          </p:nvPr>
        </p:nvSpPr>
        <p:spPr>
          <a:xfrm>
            <a:off x="10194326"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56887884-3E9C-A94A-B79F-E4A2CD45DFE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12699555"/>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7"/>
          <p:cNvSpPr>
            <a:spLocks noGrp="1"/>
          </p:cNvSpPr>
          <p:nvPr>
            <p:ph type="body" sz="quarter" idx="10" hasCustomPrompt="1"/>
          </p:nvPr>
        </p:nvSpPr>
        <p:spPr>
          <a:xfrm>
            <a:off x="951470" y="4096264"/>
            <a:ext cx="8648700" cy="1736725"/>
          </a:xfrm>
          <a:prstGeom prst="rect">
            <a:avLst/>
          </a:prstGeom>
        </p:spPr>
        <p:txBody>
          <a:bodyPr lIns="0"/>
          <a:lstStyle>
            <a:lvl1pPr marL="0" indent="0">
              <a:buFontTx/>
              <a:buNone/>
              <a:defRPr sz="2000" b="0" i="1" baseline="0">
                <a:solidFill>
                  <a:schemeClr val="bg1"/>
                </a:solidFill>
                <a:latin typeface="Georgia" charset="0"/>
              </a:defRPr>
            </a:lvl1pPr>
          </a:lstStyle>
          <a:p>
            <a:pPr lvl="0"/>
            <a:r>
              <a:rPr lang="en-US" dirty="0" smtClean="0"/>
              <a:t>Subhead to go here.</a:t>
            </a:r>
          </a:p>
        </p:txBody>
      </p:sp>
      <p:sp>
        <p:nvSpPr>
          <p:cNvPr id="11" name="Title Placeholder 1"/>
          <p:cNvSpPr>
            <a:spLocks noGrp="1"/>
          </p:cNvSpPr>
          <p:nvPr>
            <p:ph type="title" hasCustomPrompt="1"/>
          </p:nvPr>
        </p:nvSpPr>
        <p:spPr>
          <a:xfrm>
            <a:off x="951470" y="1606376"/>
            <a:ext cx="8648700" cy="2063580"/>
          </a:xfrm>
          <a:prstGeom prst="rect">
            <a:avLst/>
          </a:prstGeom>
        </p:spPr>
        <p:txBody>
          <a:bodyPr vert="horz" lIns="0" tIns="45720" rIns="91440" bIns="45720" rtlCol="0" anchor="b" anchorCtr="0">
            <a:normAutofit/>
          </a:bodyPr>
          <a:lstStyle>
            <a:lvl1pPr>
              <a:defRPr sz="4000" cap="none" spc="100" baseline="0">
                <a:solidFill>
                  <a:schemeClr val="bg1"/>
                </a:solidFill>
              </a:defRPr>
            </a:lvl1pPr>
          </a:lstStyle>
          <a:p>
            <a:r>
              <a:rPr lang="en-US" dirty="0" smtClean="0"/>
              <a:t>Click to Edit Section Title</a:t>
            </a:r>
            <a:endParaRPr lang="en-US" dirty="0"/>
          </a:p>
        </p:txBody>
      </p:sp>
      <p:cxnSp>
        <p:nvCxnSpPr>
          <p:cNvPr id="6" name="Straight Connector 5"/>
          <p:cNvCxnSpPr/>
          <p:nvPr/>
        </p:nvCxnSpPr>
        <p:spPr>
          <a:xfrm>
            <a:off x="951470" y="3876397"/>
            <a:ext cx="8686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8" name="Straight Connector 7"/>
          <p:cNvCxnSpPr/>
          <p:nvPr userDrawn="1"/>
        </p:nvCxnSpPr>
        <p:spPr>
          <a:xfrm>
            <a:off x="951470" y="3791337"/>
            <a:ext cx="8686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9698184"/>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10" name="Text Placeholder 3"/>
          <p:cNvSpPr>
            <a:spLocks noGrp="1"/>
          </p:cNvSpPr>
          <p:nvPr>
            <p:ph type="body" sz="quarter" idx="15"/>
          </p:nvPr>
        </p:nvSpPr>
        <p:spPr>
          <a:xfrm>
            <a:off x="951470" y="5197131"/>
            <a:ext cx="4129088" cy="439738"/>
          </a:xfrm>
          <a:prstGeom prst="rect">
            <a:avLst/>
          </a:prstGeom>
        </p:spPr>
        <p:txBody>
          <a:bodyPr lIns="0"/>
          <a:lstStyle>
            <a:lvl1pPr marL="0" indent="0">
              <a:buFontTx/>
              <a:buNone/>
              <a:defRPr sz="1400" b="0" i="1" baseline="0">
                <a:solidFill>
                  <a:schemeClr val="bg1">
                    <a:lumMod val="50000"/>
                  </a:schemeClr>
                </a:solidFill>
                <a:latin typeface="Arial Regular" charset="0"/>
              </a:defRPr>
            </a:lvl1pPr>
          </a:lstStyle>
          <a:p>
            <a:pPr lvl="0"/>
            <a:r>
              <a:rPr lang="en-US" smtClean="0"/>
              <a:t>Click to edit Master text styles</a:t>
            </a:r>
          </a:p>
        </p:txBody>
      </p:sp>
      <p:sp>
        <p:nvSpPr>
          <p:cNvPr id="12" name="Title Placeholder 1"/>
          <p:cNvSpPr>
            <a:spLocks noGrp="1"/>
          </p:cNvSpPr>
          <p:nvPr>
            <p:ph type="title"/>
          </p:nvPr>
        </p:nvSpPr>
        <p:spPr>
          <a:xfrm>
            <a:off x="951470" y="467369"/>
            <a:ext cx="8686800" cy="882907"/>
          </a:xfrm>
          <a:prstGeom prst="rect">
            <a:avLst/>
          </a:prstGeom>
        </p:spPr>
        <p:txBody>
          <a:bodyPr vert="horz" lIns="0" tIns="45720" rIns="91440" bIns="0" rtlCol="0" anchor="b" anchorCtr="0">
            <a:normAutofit/>
          </a:bodyPr>
          <a:lstStyle>
            <a:lvl1pPr>
              <a:defRPr>
                <a:solidFill>
                  <a:schemeClr val="accent5"/>
                </a:solidFill>
              </a:defRPr>
            </a:lvl1pPr>
          </a:lstStyle>
          <a:p>
            <a:r>
              <a:rPr lang="en-US" smtClean="0"/>
              <a:t>Click to edit Master title style</a:t>
            </a:r>
            <a:endParaRPr lang="en-US" dirty="0"/>
          </a:p>
        </p:txBody>
      </p:sp>
      <p:cxnSp>
        <p:nvCxnSpPr>
          <p:cNvPr id="15" name="Straight Connector 14"/>
          <p:cNvCxnSpPr/>
          <p:nvPr/>
        </p:nvCxnSpPr>
        <p:spPr>
          <a:xfrm>
            <a:off x="11292018"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6017742"/>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626" y="6216138"/>
            <a:ext cx="469931" cy="452693"/>
          </a:xfrm>
          <a:prstGeom prst="rect">
            <a:avLst/>
          </a:prstGeom>
        </p:spPr>
      </p:pic>
      <p:sp>
        <p:nvSpPr>
          <p:cNvPr id="11" name="Text Placeholder 22"/>
          <p:cNvSpPr>
            <a:spLocks noGrp="1"/>
          </p:cNvSpPr>
          <p:nvPr>
            <p:ph type="body" sz="quarter" idx="13"/>
          </p:nvPr>
        </p:nvSpPr>
        <p:spPr>
          <a:xfrm>
            <a:off x="951470" y="1895559"/>
            <a:ext cx="9356725" cy="872355"/>
          </a:xfrm>
          <a:prstGeom prst="rect">
            <a:avLst/>
          </a:prstGeom>
        </p:spPr>
        <p:txBody>
          <a:bodyPr/>
          <a:lstStyle>
            <a:lvl1pPr marL="0" indent="0">
              <a:buFontTx/>
              <a:buNone/>
              <a:defRPr sz="2200" b="0" i="0" baseline="0">
                <a:solidFill>
                  <a:schemeClr val="bg1">
                    <a:lumMod val="50000"/>
                  </a:schemeClr>
                </a:solidFill>
                <a:latin typeface="Arial Regular" charset="0"/>
              </a:defRPr>
            </a:lvl1pPr>
          </a:lstStyle>
          <a:p>
            <a:pPr lvl="0"/>
            <a:r>
              <a:rPr lang="en-US" smtClean="0"/>
              <a:t>Click to edit Master text styles</a:t>
            </a:r>
          </a:p>
        </p:txBody>
      </p:sp>
      <p:sp>
        <p:nvSpPr>
          <p:cNvPr id="14" name="Content Placeholder 24"/>
          <p:cNvSpPr>
            <a:spLocks noGrp="1"/>
          </p:cNvSpPr>
          <p:nvPr>
            <p:ph sz="quarter" idx="16"/>
          </p:nvPr>
        </p:nvSpPr>
        <p:spPr>
          <a:xfrm>
            <a:off x="951470" y="2917479"/>
            <a:ext cx="9356725" cy="2039937"/>
          </a:xfrm>
          <a:prstGeom prst="rect">
            <a:avLst/>
          </a:prstGeom>
        </p:spPr>
        <p:txBody>
          <a:bodyPr/>
          <a:lstStyle>
            <a:lvl1pPr>
              <a:defRPr sz="1800" b="0" i="0" baseline="0">
                <a:solidFill>
                  <a:schemeClr val="bg1">
                    <a:lumMod val="50000"/>
                  </a:schemeClr>
                </a:solidFill>
                <a:latin typeface="Arial Regular" charset="0"/>
              </a:defRPr>
            </a:lvl1pPr>
            <a:lvl2pPr>
              <a:defRPr sz="1800" b="0" i="0" baseline="0">
                <a:solidFill>
                  <a:schemeClr val="bg1">
                    <a:lumMod val="50000"/>
                  </a:schemeClr>
                </a:solidFill>
                <a:latin typeface="Arial Regular" charset="0"/>
              </a:defRPr>
            </a:lvl2pPr>
            <a:lvl3pPr>
              <a:defRPr sz="1800" b="0" i="0" baseline="0">
                <a:solidFill>
                  <a:schemeClr val="bg1">
                    <a:lumMod val="50000"/>
                  </a:schemeClr>
                </a:solidFill>
                <a:latin typeface="Arial Regular" charset="0"/>
              </a:defRPr>
            </a:lvl3pPr>
            <a:lvl4pPr>
              <a:defRPr sz="1800" b="0" i="0" baseline="0">
                <a:solidFill>
                  <a:schemeClr val="bg1">
                    <a:lumMod val="50000"/>
                  </a:schemeClr>
                </a:solidFill>
                <a:latin typeface="Arial Regular" charset="0"/>
              </a:defRPr>
            </a:lvl4pPr>
            <a:lvl5pPr>
              <a:defRPr sz="1800" b="0" i="0" baseline="0">
                <a:solidFill>
                  <a:schemeClr val="bg1">
                    <a:lumMod val="50000"/>
                  </a:schemeClr>
                </a:solidFill>
                <a:latin typeface="Arial Regular"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Slide Number Placeholder 5"/>
          <p:cNvSpPr>
            <a:spLocks noGrp="1"/>
          </p:cNvSpPr>
          <p:nvPr>
            <p:ph type="sldNum" sz="quarter" idx="14"/>
          </p:nvPr>
        </p:nvSpPr>
        <p:spPr>
          <a:xfrm>
            <a:off x="10194326"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56887884-3E9C-A94A-B79F-E4A2CD45DFE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697246776"/>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6" name="Chart Placeholder 5"/>
          <p:cNvSpPr>
            <a:spLocks noGrp="1"/>
          </p:cNvSpPr>
          <p:nvPr>
            <p:ph type="chart" sz="quarter" idx="11"/>
          </p:nvPr>
        </p:nvSpPr>
        <p:spPr>
          <a:xfrm>
            <a:off x="951470" y="1731149"/>
            <a:ext cx="8686800" cy="3322765"/>
          </a:xfrm>
          <a:prstGeom prst="rect">
            <a:avLst/>
          </a:prstGeom>
        </p:spPr>
        <p:txBody>
          <a:bodyPr/>
          <a:lstStyle>
            <a:lvl1pPr>
              <a:defRPr sz="2200" b="0" i="0">
                <a:latin typeface="Arial Regular" charset="0"/>
              </a:defRPr>
            </a:lvl1pPr>
          </a:lstStyle>
          <a:p>
            <a:r>
              <a:rPr lang="en-US" smtClean="0"/>
              <a:t>Click icon to add chart</a:t>
            </a:r>
            <a:endParaRPr lang="en-US" dirty="0"/>
          </a:p>
        </p:txBody>
      </p:sp>
      <p:sp>
        <p:nvSpPr>
          <p:cNvPr id="10" name="Text Placeholder 3"/>
          <p:cNvSpPr>
            <a:spLocks noGrp="1"/>
          </p:cNvSpPr>
          <p:nvPr>
            <p:ph type="body" sz="quarter" idx="15"/>
          </p:nvPr>
        </p:nvSpPr>
        <p:spPr>
          <a:xfrm>
            <a:off x="951470" y="5197131"/>
            <a:ext cx="4129088" cy="439738"/>
          </a:xfrm>
          <a:prstGeom prst="rect">
            <a:avLst/>
          </a:prstGeom>
        </p:spPr>
        <p:txBody>
          <a:bodyPr lIns="0"/>
          <a:lstStyle>
            <a:lvl1pPr marL="0" indent="0">
              <a:buFontTx/>
              <a:buNone/>
              <a:defRPr sz="1400" b="0" i="1" baseline="0">
                <a:solidFill>
                  <a:schemeClr val="bg1">
                    <a:lumMod val="50000"/>
                  </a:schemeClr>
                </a:solidFill>
                <a:latin typeface="Arial Regular" charset="0"/>
              </a:defRPr>
            </a:lvl1pPr>
          </a:lstStyle>
          <a:p>
            <a:pPr lvl="0"/>
            <a:r>
              <a:rPr lang="en-US" smtClean="0"/>
              <a:t>Click to edit Master text styles</a:t>
            </a:r>
          </a:p>
        </p:txBody>
      </p:sp>
      <p:sp>
        <p:nvSpPr>
          <p:cNvPr id="12" name="Title Placeholder 1"/>
          <p:cNvSpPr>
            <a:spLocks noGrp="1"/>
          </p:cNvSpPr>
          <p:nvPr>
            <p:ph type="title"/>
          </p:nvPr>
        </p:nvSpPr>
        <p:spPr>
          <a:xfrm>
            <a:off x="951470" y="467369"/>
            <a:ext cx="8686800" cy="882907"/>
          </a:xfrm>
          <a:prstGeom prst="rect">
            <a:avLst/>
          </a:prstGeom>
        </p:spPr>
        <p:txBody>
          <a:bodyPr vert="horz" lIns="0" tIns="45720" rIns="91440" bIns="0" rtlCol="0" anchor="b" anchorCtr="0">
            <a:normAutofit/>
          </a:bodyPr>
          <a:lstStyle>
            <a:lvl1pPr>
              <a:defRPr>
                <a:solidFill>
                  <a:schemeClr val="accent5"/>
                </a:solidFill>
              </a:defRPr>
            </a:lvl1pPr>
          </a:lstStyle>
          <a:p>
            <a:r>
              <a:rPr lang="en-US" smtClean="0"/>
              <a:t>Click to edit Master title style</a:t>
            </a:r>
            <a:endParaRPr lang="en-US" dirty="0"/>
          </a:p>
        </p:txBody>
      </p:sp>
      <p:cxnSp>
        <p:nvCxnSpPr>
          <p:cNvPr id="15" name="Straight Connector 14"/>
          <p:cNvCxnSpPr/>
          <p:nvPr/>
        </p:nvCxnSpPr>
        <p:spPr>
          <a:xfrm>
            <a:off x="11292018"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6017742"/>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626" y="6216138"/>
            <a:ext cx="469931" cy="452693"/>
          </a:xfrm>
          <a:prstGeom prst="rect">
            <a:avLst/>
          </a:prstGeom>
        </p:spPr>
      </p:pic>
      <p:sp>
        <p:nvSpPr>
          <p:cNvPr id="11" name="Slide Number Placeholder 5"/>
          <p:cNvSpPr>
            <a:spLocks noGrp="1"/>
          </p:cNvSpPr>
          <p:nvPr>
            <p:ph type="sldNum" sz="quarter" idx="14"/>
          </p:nvPr>
        </p:nvSpPr>
        <p:spPr>
          <a:xfrm>
            <a:off x="10194326"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56887884-3E9C-A94A-B79F-E4A2CD45DFE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21143193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015948" y="1688605"/>
            <a:ext cx="6339016" cy="2063580"/>
          </a:xfrm>
          <a:prstGeom prst="rect">
            <a:avLst/>
          </a:prstGeom>
        </p:spPr>
        <p:txBody>
          <a:bodyPr vert="horz" lIns="0" tIns="45720" rIns="91440" bIns="45720" rtlCol="0" anchor="b" anchorCtr="0">
            <a:normAutofit/>
          </a:bodyPr>
          <a:lstStyle>
            <a:lvl1pPr>
              <a:defRPr sz="4400" cap="all" spc="100" baseline="0">
                <a:solidFill>
                  <a:schemeClr val="accent4"/>
                </a:solidFill>
              </a:defRPr>
            </a:lvl1pPr>
          </a:lstStyle>
          <a:p>
            <a:r>
              <a:rPr lang="en-US" dirty="0"/>
              <a:t>Click to PRESENTATION title style</a:t>
            </a:r>
          </a:p>
        </p:txBody>
      </p:sp>
      <p:cxnSp>
        <p:nvCxnSpPr>
          <p:cNvPr id="5" name="Straight Connector 4"/>
          <p:cNvCxnSpPr/>
          <p:nvPr userDrawn="1"/>
        </p:nvCxnSpPr>
        <p:spPr>
          <a:xfrm flipV="1">
            <a:off x="3682314" y="1310908"/>
            <a:ext cx="0" cy="4039567"/>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 Placeholder 7"/>
          <p:cNvSpPr>
            <a:spLocks noGrp="1"/>
          </p:cNvSpPr>
          <p:nvPr>
            <p:ph type="body" sz="quarter" idx="11"/>
          </p:nvPr>
        </p:nvSpPr>
        <p:spPr>
          <a:xfrm>
            <a:off x="4015948" y="3906837"/>
            <a:ext cx="5843716" cy="1736725"/>
          </a:xfrm>
          <a:prstGeom prst="rect">
            <a:avLst/>
          </a:prstGeom>
        </p:spPr>
        <p:txBody>
          <a:bodyPr lIns="0"/>
          <a:lstStyle>
            <a:lvl1pPr marL="0" indent="0">
              <a:buFontTx/>
              <a:buNone/>
              <a:defRPr sz="2000" b="0" i="1" baseline="0">
                <a:solidFill>
                  <a:schemeClr val="accent1"/>
                </a:solidFill>
              </a:defRPr>
            </a:lvl1pPr>
          </a:lstStyle>
          <a:p>
            <a:pPr lvl="0"/>
            <a:r>
              <a:rPr lang="en-US"/>
              <a:t>Click to edit Master text styles</a:t>
            </a: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4675" y="2019300"/>
            <a:ext cx="3020568" cy="2795016"/>
          </a:xfrm>
          <a:prstGeom prst="rect">
            <a:avLst/>
          </a:prstGeom>
        </p:spPr>
      </p:pic>
    </p:spTree>
    <p:extLst>
      <p:ext uri="{BB962C8B-B14F-4D97-AF65-F5344CB8AC3E}">
        <p14:creationId xmlns:p14="http://schemas.microsoft.com/office/powerpoint/2010/main" val="4707315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17_Custom Layout">
    <p:spTree>
      <p:nvGrpSpPr>
        <p:cNvPr id="1" name=""/>
        <p:cNvGrpSpPr/>
        <p:nvPr/>
      </p:nvGrpSpPr>
      <p:grpSpPr>
        <a:xfrm>
          <a:off x="0" y="0"/>
          <a:ext cx="0" cy="0"/>
          <a:chOff x="0" y="0"/>
          <a:chExt cx="0" cy="0"/>
        </a:xfrm>
      </p:grpSpPr>
      <p:sp>
        <p:nvSpPr>
          <p:cNvPr id="6" name="Chart Placeholder 5"/>
          <p:cNvSpPr>
            <a:spLocks noGrp="1"/>
          </p:cNvSpPr>
          <p:nvPr>
            <p:ph type="chart" sz="quarter" idx="11"/>
          </p:nvPr>
        </p:nvSpPr>
        <p:spPr>
          <a:xfrm>
            <a:off x="951470" y="1731149"/>
            <a:ext cx="3175687" cy="3250941"/>
          </a:xfrm>
          <a:prstGeom prst="rect">
            <a:avLst/>
          </a:prstGeom>
        </p:spPr>
        <p:txBody>
          <a:bodyPr/>
          <a:lstStyle>
            <a:lvl1pPr>
              <a:defRPr sz="2200" b="0" i="0">
                <a:latin typeface="Arial Regular" charset="0"/>
              </a:defRPr>
            </a:lvl1pPr>
          </a:lstStyle>
          <a:p>
            <a:r>
              <a:rPr lang="en-US" smtClean="0"/>
              <a:t>Click icon to add chart</a:t>
            </a:r>
            <a:endParaRPr lang="en-US" dirty="0"/>
          </a:p>
        </p:txBody>
      </p:sp>
      <p:sp>
        <p:nvSpPr>
          <p:cNvPr id="12" name="Title Placeholder 1"/>
          <p:cNvSpPr>
            <a:spLocks noGrp="1"/>
          </p:cNvSpPr>
          <p:nvPr>
            <p:ph type="title"/>
          </p:nvPr>
        </p:nvSpPr>
        <p:spPr>
          <a:xfrm>
            <a:off x="951470" y="467369"/>
            <a:ext cx="8686800" cy="882907"/>
          </a:xfrm>
          <a:prstGeom prst="rect">
            <a:avLst/>
          </a:prstGeom>
        </p:spPr>
        <p:txBody>
          <a:bodyPr vert="horz" lIns="0" tIns="45720" rIns="91440" bIns="0" rtlCol="0" anchor="b" anchorCtr="0">
            <a:normAutofit/>
          </a:bodyPr>
          <a:lstStyle>
            <a:lvl1pPr>
              <a:defRPr>
                <a:solidFill>
                  <a:schemeClr val="accent5"/>
                </a:solidFill>
              </a:defRPr>
            </a:lvl1pPr>
          </a:lstStyle>
          <a:p>
            <a:r>
              <a:rPr lang="en-US" smtClean="0"/>
              <a:t>Click to edit Master title style</a:t>
            </a:r>
            <a:endParaRPr lang="en-US" dirty="0"/>
          </a:p>
        </p:txBody>
      </p:sp>
      <p:cxnSp>
        <p:nvCxnSpPr>
          <p:cNvPr id="15" name="Straight Connector 14"/>
          <p:cNvCxnSpPr/>
          <p:nvPr/>
        </p:nvCxnSpPr>
        <p:spPr>
          <a:xfrm>
            <a:off x="11292018"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6017742"/>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Chart Placeholder 5"/>
          <p:cNvSpPr>
            <a:spLocks noGrp="1"/>
          </p:cNvSpPr>
          <p:nvPr>
            <p:ph type="chart" sz="quarter" idx="16"/>
          </p:nvPr>
        </p:nvSpPr>
        <p:spPr>
          <a:xfrm>
            <a:off x="4459760" y="1731149"/>
            <a:ext cx="3175687" cy="3250941"/>
          </a:xfrm>
          <a:prstGeom prst="rect">
            <a:avLst/>
          </a:prstGeom>
        </p:spPr>
        <p:txBody>
          <a:bodyPr/>
          <a:lstStyle>
            <a:lvl1pPr>
              <a:defRPr sz="2200" b="0" i="0">
                <a:latin typeface="Arial Regular" charset="0"/>
              </a:defRPr>
            </a:lvl1pPr>
          </a:lstStyle>
          <a:p>
            <a:r>
              <a:rPr lang="en-US" smtClean="0"/>
              <a:t>Click icon to add chart</a:t>
            </a:r>
            <a:endParaRPr lang="en-US" dirty="0"/>
          </a:p>
        </p:txBody>
      </p:sp>
      <p:sp>
        <p:nvSpPr>
          <p:cNvPr id="19" name="Chart Placeholder 5"/>
          <p:cNvSpPr>
            <a:spLocks noGrp="1"/>
          </p:cNvSpPr>
          <p:nvPr>
            <p:ph type="chart" sz="quarter" idx="18"/>
          </p:nvPr>
        </p:nvSpPr>
        <p:spPr>
          <a:xfrm>
            <a:off x="7968051" y="1731149"/>
            <a:ext cx="3175687" cy="3250941"/>
          </a:xfrm>
          <a:prstGeom prst="rect">
            <a:avLst/>
          </a:prstGeom>
        </p:spPr>
        <p:txBody>
          <a:bodyPr/>
          <a:lstStyle>
            <a:lvl1pPr>
              <a:defRPr sz="2200" b="0" i="0">
                <a:latin typeface="Arial Regular" charset="0"/>
              </a:defRPr>
            </a:lvl1pPr>
          </a:lstStyle>
          <a:p>
            <a:r>
              <a:rPr lang="en-US" smtClean="0"/>
              <a:t>Click icon to add chart</a:t>
            </a:r>
            <a:endParaRPr lang="en-US" dirty="0"/>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626" y="6216138"/>
            <a:ext cx="469931" cy="452693"/>
          </a:xfrm>
          <a:prstGeom prst="rect">
            <a:avLst/>
          </a:prstGeom>
        </p:spPr>
      </p:pic>
      <p:sp>
        <p:nvSpPr>
          <p:cNvPr id="14" name="Text Placeholder 3"/>
          <p:cNvSpPr>
            <a:spLocks noGrp="1"/>
          </p:cNvSpPr>
          <p:nvPr>
            <p:ph type="body" sz="quarter" idx="15"/>
          </p:nvPr>
        </p:nvSpPr>
        <p:spPr>
          <a:xfrm>
            <a:off x="951470" y="5197131"/>
            <a:ext cx="3175687" cy="522254"/>
          </a:xfrm>
          <a:prstGeom prst="rect">
            <a:avLst/>
          </a:prstGeom>
        </p:spPr>
        <p:txBody>
          <a:bodyPr lIns="0"/>
          <a:lstStyle>
            <a:lvl1pPr marL="0" indent="0">
              <a:buFontTx/>
              <a:buNone/>
              <a:defRPr sz="1400" b="0" i="1" baseline="0">
                <a:solidFill>
                  <a:schemeClr val="bg1">
                    <a:lumMod val="50000"/>
                  </a:schemeClr>
                </a:solidFill>
                <a:latin typeface="Arial Regular" charset="0"/>
              </a:defRPr>
            </a:lvl1pPr>
          </a:lstStyle>
          <a:p>
            <a:pPr lvl="0"/>
            <a:r>
              <a:rPr lang="en-US" smtClean="0"/>
              <a:t>Click to edit Master text styles</a:t>
            </a:r>
          </a:p>
        </p:txBody>
      </p:sp>
      <p:sp>
        <p:nvSpPr>
          <p:cNvPr id="18" name="Text Placeholder 3"/>
          <p:cNvSpPr>
            <a:spLocks noGrp="1"/>
          </p:cNvSpPr>
          <p:nvPr>
            <p:ph type="body" sz="quarter" idx="17"/>
          </p:nvPr>
        </p:nvSpPr>
        <p:spPr>
          <a:xfrm>
            <a:off x="4459760" y="5197131"/>
            <a:ext cx="3175687" cy="522254"/>
          </a:xfrm>
          <a:prstGeom prst="rect">
            <a:avLst/>
          </a:prstGeom>
        </p:spPr>
        <p:txBody>
          <a:bodyPr lIns="0"/>
          <a:lstStyle>
            <a:lvl1pPr marL="0" indent="0">
              <a:buFontTx/>
              <a:buNone/>
              <a:defRPr sz="1400" b="0" i="1" baseline="0">
                <a:solidFill>
                  <a:schemeClr val="bg1">
                    <a:lumMod val="50000"/>
                  </a:schemeClr>
                </a:solidFill>
                <a:latin typeface="Arial Regular" charset="0"/>
              </a:defRPr>
            </a:lvl1pPr>
          </a:lstStyle>
          <a:p>
            <a:pPr lvl="0"/>
            <a:r>
              <a:rPr lang="en-US" smtClean="0"/>
              <a:t>Click to edit Master text styles</a:t>
            </a:r>
          </a:p>
        </p:txBody>
      </p:sp>
      <p:sp>
        <p:nvSpPr>
          <p:cNvPr id="21" name="Text Placeholder 3"/>
          <p:cNvSpPr>
            <a:spLocks noGrp="1"/>
          </p:cNvSpPr>
          <p:nvPr>
            <p:ph type="body" sz="quarter" idx="19"/>
          </p:nvPr>
        </p:nvSpPr>
        <p:spPr>
          <a:xfrm>
            <a:off x="7968051" y="5197131"/>
            <a:ext cx="3175687" cy="522254"/>
          </a:xfrm>
          <a:prstGeom prst="rect">
            <a:avLst/>
          </a:prstGeom>
        </p:spPr>
        <p:txBody>
          <a:bodyPr lIns="0"/>
          <a:lstStyle>
            <a:lvl1pPr marL="0" indent="0">
              <a:buFontTx/>
              <a:buNone/>
              <a:defRPr sz="1400" b="0" i="1" baseline="0">
                <a:solidFill>
                  <a:schemeClr val="bg1">
                    <a:lumMod val="50000"/>
                  </a:schemeClr>
                </a:solidFill>
                <a:latin typeface="Arial Regular" charset="0"/>
              </a:defRPr>
            </a:lvl1pPr>
          </a:lstStyle>
          <a:p>
            <a:pPr lvl="0"/>
            <a:r>
              <a:rPr lang="en-US" smtClean="0"/>
              <a:t>Click to edit Master text styles</a:t>
            </a:r>
          </a:p>
        </p:txBody>
      </p:sp>
      <p:sp>
        <p:nvSpPr>
          <p:cNvPr id="20" name="Slide Number Placeholder 5"/>
          <p:cNvSpPr>
            <a:spLocks noGrp="1"/>
          </p:cNvSpPr>
          <p:nvPr>
            <p:ph type="sldNum" sz="quarter" idx="14"/>
          </p:nvPr>
        </p:nvSpPr>
        <p:spPr>
          <a:xfrm>
            <a:off x="10194326"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56887884-3E9C-A94A-B79F-E4A2CD45DFE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29951148"/>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1" y="0"/>
            <a:ext cx="8760942" cy="5891645"/>
          </a:xfrm>
          <a:prstGeom prst="rect">
            <a:avLst/>
          </a:prstGeom>
        </p:spPr>
        <p:txBody>
          <a:bodyPr/>
          <a:lstStyle>
            <a:lvl1pPr>
              <a:defRPr sz="2200" b="0" i="0">
                <a:latin typeface="Arial Regular" charset="0"/>
              </a:defRPr>
            </a:lvl1pPr>
          </a:lstStyle>
          <a:p>
            <a:r>
              <a:rPr lang="en-US" smtClean="0"/>
              <a:t>Click icon to add picture</a:t>
            </a:r>
            <a:endParaRPr lang="en-US" dirty="0"/>
          </a:p>
        </p:txBody>
      </p:sp>
      <p:sp>
        <p:nvSpPr>
          <p:cNvPr id="5" name="Rectangle 4"/>
          <p:cNvSpPr/>
          <p:nvPr/>
        </p:nvSpPr>
        <p:spPr>
          <a:xfrm>
            <a:off x="8859795" y="0"/>
            <a:ext cx="3332206" cy="6017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626" y="6216138"/>
            <a:ext cx="469931" cy="452693"/>
          </a:xfrm>
          <a:prstGeom prst="rect">
            <a:avLst/>
          </a:prstGeom>
        </p:spPr>
      </p:pic>
      <p:cxnSp>
        <p:nvCxnSpPr>
          <p:cNvPr id="16" name="Straight Connector 15"/>
          <p:cNvCxnSpPr/>
          <p:nvPr/>
        </p:nvCxnSpPr>
        <p:spPr>
          <a:xfrm>
            <a:off x="11292018"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2"/>
          <p:cNvSpPr>
            <a:spLocks noGrp="1"/>
          </p:cNvSpPr>
          <p:nvPr>
            <p:ph type="body" sz="quarter" idx="18"/>
          </p:nvPr>
        </p:nvSpPr>
        <p:spPr>
          <a:xfrm>
            <a:off x="9364641" y="568411"/>
            <a:ext cx="2322513" cy="4905632"/>
          </a:xfrm>
          <a:prstGeom prst="rect">
            <a:avLst/>
          </a:prstGeom>
        </p:spPr>
        <p:txBody>
          <a:bodyPr anchor="ctr" anchorCtr="0"/>
          <a:lstStyle>
            <a:lvl1pPr marL="0" indent="0">
              <a:buFontTx/>
              <a:buNone/>
              <a:defRPr sz="1800" b="0" i="0" baseline="0">
                <a:solidFill>
                  <a:schemeClr val="bg1"/>
                </a:solidFill>
                <a:latin typeface="Arial Regular"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smtClean="0"/>
              <a:t>Click to edit Master text styles</a:t>
            </a:r>
          </a:p>
        </p:txBody>
      </p:sp>
      <p:cxnSp>
        <p:nvCxnSpPr>
          <p:cNvPr id="10" name="Straight Connector 9"/>
          <p:cNvCxnSpPr/>
          <p:nvPr/>
        </p:nvCxnSpPr>
        <p:spPr>
          <a:xfrm>
            <a:off x="0" y="6017742"/>
            <a:ext cx="876094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14"/>
          </p:nvPr>
        </p:nvSpPr>
        <p:spPr>
          <a:xfrm>
            <a:off x="10194326"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56887884-3E9C-A94A-B79F-E4A2CD45DFE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682130931"/>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
            <a:ext cx="8760942" cy="5891645"/>
          </a:xfrm>
          <a:prstGeom prst="rect">
            <a:avLst/>
          </a:prstGeom>
        </p:spPr>
        <p:txBody>
          <a:bodyPr/>
          <a:lstStyle>
            <a:lvl1pPr>
              <a:defRPr sz="2200" b="0" i="0">
                <a:latin typeface="Arial Regular" charset="0"/>
              </a:defRPr>
            </a:lvl1pPr>
          </a:lstStyle>
          <a:p>
            <a:r>
              <a:rPr lang="en-US" smtClean="0"/>
              <a:t>Click icon to add picture</a:t>
            </a:r>
            <a:endParaRPr lang="en-US" dirty="0"/>
          </a:p>
        </p:txBody>
      </p:sp>
      <p:sp>
        <p:nvSpPr>
          <p:cNvPr id="5" name="Rectangle 4"/>
          <p:cNvSpPr/>
          <p:nvPr/>
        </p:nvSpPr>
        <p:spPr>
          <a:xfrm>
            <a:off x="8859794" y="4040658"/>
            <a:ext cx="3332206" cy="19770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11292018"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859794" y="0"/>
            <a:ext cx="3332206" cy="39244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p:cNvSpPr>
            <a:spLocks noGrp="1"/>
          </p:cNvSpPr>
          <p:nvPr>
            <p:ph type="body" sz="quarter" idx="18"/>
          </p:nvPr>
        </p:nvSpPr>
        <p:spPr>
          <a:xfrm>
            <a:off x="9364640" y="577704"/>
            <a:ext cx="2322513" cy="2795692"/>
          </a:xfrm>
          <a:prstGeom prst="rect">
            <a:avLst/>
          </a:prstGeom>
        </p:spPr>
        <p:txBody>
          <a:bodyPr anchor="ctr" anchorCtr="0"/>
          <a:lstStyle>
            <a:lvl1pPr marL="0" indent="0">
              <a:buFontTx/>
              <a:buNone/>
              <a:defRPr sz="1800" b="0" i="0" baseline="0">
                <a:solidFill>
                  <a:schemeClr val="bg1"/>
                </a:solidFill>
                <a:latin typeface="Arial Regular"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smtClean="0"/>
              <a:t>Click to edit Master text styles</a:t>
            </a:r>
          </a:p>
        </p:txBody>
      </p:sp>
      <p:cxnSp>
        <p:nvCxnSpPr>
          <p:cNvPr id="11" name="Straight Connector 10"/>
          <p:cNvCxnSpPr/>
          <p:nvPr/>
        </p:nvCxnSpPr>
        <p:spPr>
          <a:xfrm>
            <a:off x="0" y="6017742"/>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626" y="6216138"/>
            <a:ext cx="469931" cy="452693"/>
          </a:xfrm>
          <a:prstGeom prst="rect">
            <a:avLst/>
          </a:prstGeom>
        </p:spPr>
      </p:pic>
      <p:sp>
        <p:nvSpPr>
          <p:cNvPr id="13" name="Slide Number Placeholder 5"/>
          <p:cNvSpPr>
            <a:spLocks noGrp="1"/>
          </p:cNvSpPr>
          <p:nvPr>
            <p:ph type="sldNum" sz="quarter" idx="14"/>
          </p:nvPr>
        </p:nvSpPr>
        <p:spPr>
          <a:xfrm>
            <a:off x="10194326"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56887884-3E9C-A94A-B79F-E4A2CD45DFE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037315224"/>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036001"/>
            <a:ext cx="4658497" cy="4814163"/>
          </a:xfrm>
          <a:prstGeom prst="rect">
            <a:avLst/>
          </a:prstGeom>
        </p:spPr>
        <p:txBody>
          <a:bodyPr/>
          <a:lstStyle>
            <a:lvl1pPr>
              <a:defRPr sz="2200" b="0" i="0">
                <a:latin typeface="Arial Regular" charset="0"/>
              </a:defRPr>
            </a:lvl1pPr>
          </a:lstStyle>
          <a:p>
            <a:r>
              <a:rPr lang="en-US" smtClean="0"/>
              <a:t>Click icon to add picture</a:t>
            </a:r>
            <a:endParaRPr lang="en-US" dirty="0"/>
          </a:p>
        </p:txBody>
      </p:sp>
      <p:sp>
        <p:nvSpPr>
          <p:cNvPr id="5" name="Rectangle 4"/>
          <p:cNvSpPr/>
          <p:nvPr/>
        </p:nvSpPr>
        <p:spPr>
          <a:xfrm>
            <a:off x="4794422" y="5115697"/>
            <a:ext cx="7397578" cy="9020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11292018"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20"/>
          </p:nvPr>
        </p:nvSpPr>
        <p:spPr>
          <a:xfrm>
            <a:off x="4794422" y="0"/>
            <a:ext cx="7397578" cy="4967304"/>
          </a:xfrm>
          <a:prstGeom prst="rect">
            <a:avLst/>
          </a:prstGeom>
        </p:spPr>
        <p:txBody>
          <a:bodyPr/>
          <a:lstStyle>
            <a:lvl1pPr>
              <a:defRPr sz="2200" b="0" i="0">
                <a:latin typeface="Arial Regular" charset="0"/>
              </a:defRPr>
            </a:lvl1pPr>
          </a:lstStyle>
          <a:p>
            <a:r>
              <a:rPr lang="en-US" smtClean="0"/>
              <a:t>Click icon to add picture</a:t>
            </a:r>
            <a:endParaRPr lang="en-US" dirty="0"/>
          </a:p>
        </p:txBody>
      </p:sp>
      <p:sp>
        <p:nvSpPr>
          <p:cNvPr id="18" name="Rectangle 17"/>
          <p:cNvSpPr/>
          <p:nvPr/>
        </p:nvSpPr>
        <p:spPr>
          <a:xfrm>
            <a:off x="0" y="0"/>
            <a:ext cx="4658497" cy="9020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626" y="6216138"/>
            <a:ext cx="469931" cy="452693"/>
          </a:xfrm>
          <a:prstGeom prst="rect">
            <a:avLst/>
          </a:prstGeom>
        </p:spPr>
      </p:pic>
      <p:cxnSp>
        <p:nvCxnSpPr>
          <p:cNvPr id="9" name="Straight Connector 8"/>
          <p:cNvCxnSpPr/>
          <p:nvPr/>
        </p:nvCxnSpPr>
        <p:spPr>
          <a:xfrm>
            <a:off x="0" y="6017742"/>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14"/>
          </p:nvPr>
        </p:nvSpPr>
        <p:spPr>
          <a:xfrm>
            <a:off x="10194326"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56887884-3E9C-A94A-B79F-E4A2CD45DFE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078429810"/>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7"/>
          <p:cNvSpPr>
            <a:spLocks noGrp="1"/>
          </p:cNvSpPr>
          <p:nvPr>
            <p:ph type="body" sz="quarter" idx="10" hasCustomPrompt="1"/>
          </p:nvPr>
        </p:nvSpPr>
        <p:spPr>
          <a:xfrm>
            <a:off x="951470" y="4096264"/>
            <a:ext cx="8648700" cy="1736725"/>
          </a:xfrm>
          <a:prstGeom prst="rect">
            <a:avLst/>
          </a:prstGeom>
        </p:spPr>
        <p:txBody>
          <a:bodyPr lIns="0"/>
          <a:lstStyle>
            <a:lvl1pPr marL="0" indent="0">
              <a:buFontTx/>
              <a:buNone/>
              <a:defRPr sz="2000" b="0" i="1" baseline="0">
                <a:solidFill>
                  <a:schemeClr val="bg1"/>
                </a:solidFill>
                <a:latin typeface="Georgia" charset="0"/>
              </a:defRPr>
            </a:lvl1pPr>
          </a:lstStyle>
          <a:p>
            <a:pPr lvl="0"/>
            <a:r>
              <a:rPr lang="en-US" dirty="0" smtClean="0"/>
              <a:t>Subhead to go here.</a:t>
            </a:r>
          </a:p>
        </p:txBody>
      </p:sp>
      <p:sp>
        <p:nvSpPr>
          <p:cNvPr id="11" name="Title Placeholder 1"/>
          <p:cNvSpPr>
            <a:spLocks noGrp="1"/>
          </p:cNvSpPr>
          <p:nvPr>
            <p:ph type="title" hasCustomPrompt="1"/>
          </p:nvPr>
        </p:nvSpPr>
        <p:spPr>
          <a:xfrm>
            <a:off x="951470" y="1606376"/>
            <a:ext cx="8021595" cy="2063580"/>
          </a:xfrm>
          <a:prstGeom prst="rect">
            <a:avLst/>
          </a:prstGeom>
        </p:spPr>
        <p:txBody>
          <a:bodyPr vert="horz" lIns="0" tIns="45720" rIns="91440" bIns="45720" rtlCol="0" anchor="b" anchorCtr="0">
            <a:normAutofit/>
          </a:bodyPr>
          <a:lstStyle>
            <a:lvl1pPr>
              <a:defRPr sz="4000" cap="none" spc="100" baseline="0">
                <a:solidFill>
                  <a:schemeClr val="bg1"/>
                </a:solidFill>
              </a:defRPr>
            </a:lvl1pPr>
          </a:lstStyle>
          <a:p>
            <a:r>
              <a:rPr lang="en-US" dirty="0" smtClean="0"/>
              <a:t>Click to Edit Section Title</a:t>
            </a:r>
            <a:endParaRPr lang="en-US" dirty="0"/>
          </a:p>
        </p:txBody>
      </p:sp>
      <p:cxnSp>
        <p:nvCxnSpPr>
          <p:cNvPr id="6" name="Straight Connector 5"/>
          <p:cNvCxnSpPr/>
          <p:nvPr/>
        </p:nvCxnSpPr>
        <p:spPr>
          <a:xfrm>
            <a:off x="951470" y="3876397"/>
            <a:ext cx="8686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8" name="Straight Connector 7"/>
          <p:cNvCxnSpPr/>
          <p:nvPr userDrawn="1"/>
        </p:nvCxnSpPr>
        <p:spPr>
          <a:xfrm>
            <a:off x="951470" y="3791337"/>
            <a:ext cx="8686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4682685"/>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10" name="Text Placeholder 3"/>
          <p:cNvSpPr>
            <a:spLocks noGrp="1"/>
          </p:cNvSpPr>
          <p:nvPr>
            <p:ph type="body" sz="quarter" idx="15"/>
          </p:nvPr>
        </p:nvSpPr>
        <p:spPr>
          <a:xfrm>
            <a:off x="951470" y="5197131"/>
            <a:ext cx="4129088" cy="439738"/>
          </a:xfrm>
          <a:prstGeom prst="rect">
            <a:avLst/>
          </a:prstGeom>
        </p:spPr>
        <p:txBody>
          <a:bodyPr lIns="0"/>
          <a:lstStyle>
            <a:lvl1pPr marL="0" indent="0">
              <a:buFontTx/>
              <a:buNone/>
              <a:defRPr sz="1400" b="0" i="1" baseline="0">
                <a:solidFill>
                  <a:schemeClr val="bg1">
                    <a:lumMod val="50000"/>
                  </a:schemeClr>
                </a:solidFill>
                <a:latin typeface="Arial Regular" charset="0"/>
              </a:defRPr>
            </a:lvl1pPr>
          </a:lstStyle>
          <a:p>
            <a:pPr lvl="0"/>
            <a:r>
              <a:rPr lang="en-US" smtClean="0"/>
              <a:t>Click to edit Master text styles</a:t>
            </a:r>
          </a:p>
        </p:txBody>
      </p:sp>
      <p:sp>
        <p:nvSpPr>
          <p:cNvPr id="12" name="Title Placeholder 1"/>
          <p:cNvSpPr>
            <a:spLocks noGrp="1"/>
          </p:cNvSpPr>
          <p:nvPr>
            <p:ph type="title"/>
          </p:nvPr>
        </p:nvSpPr>
        <p:spPr>
          <a:xfrm>
            <a:off x="951470" y="467369"/>
            <a:ext cx="8686800" cy="882907"/>
          </a:xfrm>
          <a:prstGeom prst="rect">
            <a:avLst/>
          </a:prstGeom>
        </p:spPr>
        <p:txBody>
          <a:bodyPr vert="horz" lIns="0" tIns="45720" rIns="91440" bIns="0" rtlCol="0" anchor="b" anchorCtr="0">
            <a:normAutofit/>
          </a:bodyPr>
          <a:lstStyle>
            <a:lvl1pPr>
              <a:defRPr>
                <a:solidFill>
                  <a:schemeClr val="bg2"/>
                </a:solidFill>
              </a:defRPr>
            </a:lvl1pPr>
          </a:lstStyle>
          <a:p>
            <a:r>
              <a:rPr lang="en-US" smtClean="0"/>
              <a:t>Click to edit Master title style</a:t>
            </a:r>
            <a:endParaRPr lang="en-US" dirty="0"/>
          </a:p>
        </p:txBody>
      </p:sp>
      <p:cxnSp>
        <p:nvCxnSpPr>
          <p:cNvPr id="15" name="Straight Connector 14"/>
          <p:cNvCxnSpPr/>
          <p:nvPr/>
        </p:nvCxnSpPr>
        <p:spPr>
          <a:xfrm>
            <a:off x="11292018"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6017742"/>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626" y="6216138"/>
            <a:ext cx="469931" cy="452693"/>
          </a:xfrm>
          <a:prstGeom prst="rect">
            <a:avLst/>
          </a:prstGeom>
        </p:spPr>
      </p:pic>
      <p:sp>
        <p:nvSpPr>
          <p:cNvPr id="11" name="Text Placeholder 22"/>
          <p:cNvSpPr>
            <a:spLocks noGrp="1"/>
          </p:cNvSpPr>
          <p:nvPr>
            <p:ph type="body" sz="quarter" idx="13"/>
          </p:nvPr>
        </p:nvSpPr>
        <p:spPr>
          <a:xfrm>
            <a:off x="951470" y="1895559"/>
            <a:ext cx="9356725" cy="872355"/>
          </a:xfrm>
          <a:prstGeom prst="rect">
            <a:avLst/>
          </a:prstGeom>
        </p:spPr>
        <p:txBody>
          <a:bodyPr/>
          <a:lstStyle>
            <a:lvl1pPr marL="0" indent="0">
              <a:buFontTx/>
              <a:buNone/>
              <a:defRPr sz="2200" b="0" i="0" baseline="0">
                <a:solidFill>
                  <a:schemeClr val="bg1">
                    <a:lumMod val="50000"/>
                  </a:schemeClr>
                </a:solidFill>
                <a:latin typeface="Arial Regular" charset="0"/>
              </a:defRPr>
            </a:lvl1pPr>
          </a:lstStyle>
          <a:p>
            <a:pPr lvl="0"/>
            <a:r>
              <a:rPr lang="en-US" smtClean="0"/>
              <a:t>Click to edit Master text styles</a:t>
            </a:r>
          </a:p>
        </p:txBody>
      </p:sp>
      <p:sp>
        <p:nvSpPr>
          <p:cNvPr id="14" name="Content Placeholder 24"/>
          <p:cNvSpPr>
            <a:spLocks noGrp="1"/>
          </p:cNvSpPr>
          <p:nvPr>
            <p:ph sz="quarter" idx="16"/>
          </p:nvPr>
        </p:nvSpPr>
        <p:spPr>
          <a:xfrm>
            <a:off x="951470" y="2917479"/>
            <a:ext cx="9356725" cy="2039937"/>
          </a:xfrm>
          <a:prstGeom prst="rect">
            <a:avLst/>
          </a:prstGeom>
        </p:spPr>
        <p:txBody>
          <a:bodyPr/>
          <a:lstStyle>
            <a:lvl1pPr>
              <a:defRPr sz="1800" b="0" i="0" baseline="0">
                <a:solidFill>
                  <a:schemeClr val="bg1">
                    <a:lumMod val="50000"/>
                  </a:schemeClr>
                </a:solidFill>
                <a:latin typeface="Arial Regular" charset="0"/>
              </a:defRPr>
            </a:lvl1pPr>
            <a:lvl2pPr>
              <a:defRPr sz="1800" b="0" i="0" baseline="0">
                <a:solidFill>
                  <a:schemeClr val="bg1">
                    <a:lumMod val="50000"/>
                  </a:schemeClr>
                </a:solidFill>
                <a:latin typeface="Arial Regular" charset="0"/>
              </a:defRPr>
            </a:lvl2pPr>
            <a:lvl3pPr>
              <a:defRPr sz="1800" b="0" i="0" baseline="0">
                <a:solidFill>
                  <a:schemeClr val="bg1">
                    <a:lumMod val="50000"/>
                  </a:schemeClr>
                </a:solidFill>
                <a:latin typeface="Arial Regular" charset="0"/>
              </a:defRPr>
            </a:lvl3pPr>
            <a:lvl4pPr>
              <a:defRPr sz="1800" b="0" i="0" baseline="0">
                <a:solidFill>
                  <a:schemeClr val="bg1">
                    <a:lumMod val="50000"/>
                  </a:schemeClr>
                </a:solidFill>
                <a:latin typeface="Arial Regular" charset="0"/>
              </a:defRPr>
            </a:lvl4pPr>
            <a:lvl5pPr>
              <a:defRPr sz="1800" b="0" i="0" baseline="0">
                <a:solidFill>
                  <a:schemeClr val="bg1">
                    <a:lumMod val="50000"/>
                  </a:schemeClr>
                </a:solidFill>
                <a:latin typeface="Arial Regular"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Slide Number Placeholder 5"/>
          <p:cNvSpPr>
            <a:spLocks noGrp="1"/>
          </p:cNvSpPr>
          <p:nvPr>
            <p:ph type="sldNum" sz="quarter" idx="14"/>
          </p:nvPr>
        </p:nvSpPr>
        <p:spPr>
          <a:xfrm>
            <a:off x="10194326"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56887884-3E9C-A94A-B79F-E4A2CD45DFE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250836697"/>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6" name="Chart Placeholder 5"/>
          <p:cNvSpPr>
            <a:spLocks noGrp="1"/>
          </p:cNvSpPr>
          <p:nvPr>
            <p:ph type="chart" sz="quarter" idx="11"/>
          </p:nvPr>
        </p:nvSpPr>
        <p:spPr>
          <a:xfrm>
            <a:off x="951470" y="1731149"/>
            <a:ext cx="8686800" cy="3322765"/>
          </a:xfrm>
          <a:prstGeom prst="rect">
            <a:avLst/>
          </a:prstGeom>
        </p:spPr>
        <p:txBody>
          <a:bodyPr/>
          <a:lstStyle>
            <a:lvl1pPr>
              <a:defRPr sz="2200" b="0" i="0">
                <a:latin typeface="Arial Regular" charset="0"/>
              </a:defRPr>
            </a:lvl1pPr>
          </a:lstStyle>
          <a:p>
            <a:r>
              <a:rPr lang="en-US" smtClean="0"/>
              <a:t>Click icon to add chart</a:t>
            </a:r>
            <a:endParaRPr lang="en-US" dirty="0"/>
          </a:p>
        </p:txBody>
      </p:sp>
      <p:sp>
        <p:nvSpPr>
          <p:cNvPr id="10" name="Text Placeholder 3"/>
          <p:cNvSpPr>
            <a:spLocks noGrp="1"/>
          </p:cNvSpPr>
          <p:nvPr>
            <p:ph type="body" sz="quarter" idx="15"/>
          </p:nvPr>
        </p:nvSpPr>
        <p:spPr>
          <a:xfrm>
            <a:off x="951470" y="5197131"/>
            <a:ext cx="4129088" cy="439738"/>
          </a:xfrm>
          <a:prstGeom prst="rect">
            <a:avLst/>
          </a:prstGeom>
        </p:spPr>
        <p:txBody>
          <a:bodyPr lIns="0"/>
          <a:lstStyle>
            <a:lvl1pPr marL="0" indent="0">
              <a:buFontTx/>
              <a:buNone/>
              <a:defRPr sz="1400" b="0" i="1" baseline="0">
                <a:solidFill>
                  <a:schemeClr val="bg1">
                    <a:lumMod val="50000"/>
                  </a:schemeClr>
                </a:solidFill>
                <a:latin typeface="Arial Regular" charset="0"/>
              </a:defRPr>
            </a:lvl1pPr>
          </a:lstStyle>
          <a:p>
            <a:pPr lvl="0"/>
            <a:r>
              <a:rPr lang="en-US" smtClean="0"/>
              <a:t>Click to edit Master text styles</a:t>
            </a:r>
          </a:p>
        </p:txBody>
      </p:sp>
      <p:sp>
        <p:nvSpPr>
          <p:cNvPr id="12" name="Title Placeholder 1"/>
          <p:cNvSpPr>
            <a:spLocks noGrp="1"/>
          </p:cNvSpPr>
          <p:nvPr>
            <p:ph type="title"/>
          </p:nvPr>
        </p:nvSpPr>
        <p:spPr>
          <a:xfrm>
            <a:off x="951470" y="467369"/>
            <a:ext cx="8686800" cy="882907"/>
          </a:xfrm>
          <a:prstGeom prst="rect">
            <a:avLst/>
          </a:prstGeom>
        </p:spPr>
        <p:txBody>
          <a:bodyPr vert="horz" lIns="0" tIns="45720" rIns="91440" bIns="0" rtlCol="0" anchor="b" anchorCtr="0">
            <a:normAutofit/>
          </a:bodyPr>
          <a:lstStyle>
            <a:lvl1pPr>
              <a:defRPr>
                <a:solidFill>
                  <a:schemeClr val="bg2"/>
                </a:solidFill>
              </a:defRPr>
            </a:lvl1pPr>
          </a:lstStyle>
          <a:p>
            <a:r>
              <a:rPr lang="en-US" smtClean="0"/>
              <a:t>Click to edit Master title style</a:t>
            </a:r>
            <a:endParaRPr lang="en-US" dirty="0"/>
          </a:p>
        </p:txBody>
      </p:sp>
      <p:cxnSp>
        <p:nvCxnSpPr>
          <p:cNvPr id="15" name="Straight Connector 14"/>
          <p:cNvCxnSpPr/>
          <p:nvPr/>
        </p:nvCxnSpPr>
        <p:spPr>
          <a:xfrm>
            <a:off x="11292018"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6017742"/>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626" y="6216138"/>
            <a:ext cx="469931" cy="452693"/>
          </a:xfrm>
          <a:prstGeom prst="rect">
            <a:avLst/>
          </a:prstGeom>
        </p:spPr>
      </p:pic>
      <p:sp>
        <p:nvSpPr>
          <p:cNvPr id="11" name="Slide Number Placeholder 5"/>
          <p:cNvSpPr>
            <a:spLocks noGrp="1"/>
          </p:cNvSpPr>
          <p:nvPr>
            <p:ph type="sldNum" sz="quarter" idx="14"/>
          </p:nvPr>
        </p:nvSpPr>
        <p:spPr>
          <a:xfrm>
            <a:off x="10194326"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56887884-3E9C-A94A-B79F-E4A2CD45DFE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636445682"/>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16_Custom Layout">
    <p:spTree>
      <p:nvGrpSpPr>
        <p:cNvPr id="1" name=""/>
        <p:cNvGrpSpPr/>
        <p:nvPr/>
      </p:nvGrpSpPr>
      <p:grpSpPr>
        <a:xfrm>
          <a:off x="0" y="0"/>
          <a:ext cx="0" cy="0"/>
          <a:chOff x="0" y="0"/>
          <a:chExt cx="0" cy="0"/>
        </a:xfrm>
      </p:grpSpPr>
      <p:sp>
        <p:nvSpPr>
          <p:cNvPr id="6" name="Chart Placeholder 5"/>
          <p:cNvSpPr>
            <a:spLocks noGrp="1"/>
          </p:cNvSpPr>
          <p:nvPr>
            <p:ph type="chart" sz="quarter" idx="11"/>
          </p:nvPr>
        </p:nvSpPr>
        <p:spPr>
          <a:xfrm>
            <a:off x="951470" y="1731149"/>
            <a:ext cx="3175687" cy="3250941"/>
          </a:xfrm>
          <a:prstGeom prst="rect">
            <a:avLst/>
          </a:prstGeom>
        </p:spPr>
        <p:txBody>
          <a:bodyPr/>
          <a:lstStyle>
            <a:lvl1pPr>
              <a:defRPr sz="2200" b="0" i="0">
                <a:latin typeface="Arial Regular" charset="0"/>
              </a:defRPr>
            </a:lvl1pPr>
          </a:lstStyle>
          <a:p>
            <a:r>
              <a:rPr lang="en-US" smtClean="0"/>
              <a:t>Click icon to add chart</a:t>
            </a:r>
            <a:endParaRPr lang="en-US" dirty="0"/>
          </a:p>
        </p:txBody>
      </p:sp>
      <p:sp>
        <p:nvSpPr>
          <p:cNvPr id="12" name="Title Placeholder 1"/>
          <p:cNvSpPr>
            <a:spLocks noGrp="1"/>
          </p:cNvSpPr>
          <p:nvPr>
            <p:ph type="title"/>
          </p:nvPr>
        </p:nvSpPr>
        <p:spPr>
          <a:xfrm>
            <a:off x="951470" y="467369"/>
            <a:ext cx="8686800" cy="882907"/>
          </a:xfrm>
          <a:prstGeom prst="rect">
            <a:avLst/>
          </a:prstGeom>
        </p:spPr>
        <p:txBody>
          <a:bodyPr vert="horz" lIns="0" tIns="45720" rIns="91440" bIns="0" rtlCol="0" anchor="b" anchorCtr="0">
            <a:normAutofit/>
          </a:bodyPr>
          <a:lstStyle>
            <a:lvl1pPr>
              <a:defRPr>
                <a:solidFill>
                  <a:schemeClr val="bg2"/>
                </a:solidFill>
              </a:defRPr>
            </a:lvl1pPr>
          </a:lstStyle>
          <a:p>
            <a:r>
              <a:rPr lang="en-US" smtClean="0"/>
              <a:t>Click to edit Master title style</a:t>
            </a:r>
            <a:endParaRPr lang="en-US" dirty="0"/>
          </a:p>
        </p:txBody>
      </p:sp>
      <p:cxnSp>
        <p:nvCxnSpPr>
          <p:cNvPr id="15" name="Straight Connector 14"/>
          <p:cNvCxnSpPr/>
          <p:nvPr/>
        </p:nvCxnSpPr>
        <p:spPr>
          <a:xfrm>
            <a:off x="11292018"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6017742"/>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Chart Placeholder 5"/>
          <p:cNvSpPr>
            <a:spLocks noGrp="1"/>
          </p:cNvSpPr>
          <p:nvPr>
            <p:ph type="chart" sz="quarter" idx="16"/>
          </p:nvPr>
        </p:nvSpPr>
        <p:spPr>
          <a:xfrm>
            <a:off x="4459760" y="1731149"/>
            <a:ext cx="3175687" cy="3250941"/>
          </a:xfrm>
          <a:prstGeom prst="rect">
            <a:avLst/>
          </a:prstGeom>
        </p:spPr>
        <p:txBody>
          <a:bodyPr/>
          <a:lstStyle>
            <a:lvl1pPr>
              <a:defRPr sz="2200" b="0" i="0">
                <a:latin typeface="Arial Regular" charset="0"/>
              </a:defRPr>
            </a:lvl1pPr>
          </a:lstStyle>
          <a:p>
            <a:r>
              <a:rPr lang="en-US" smtClean="0"/>
              <a:t>Click icon to add chart</a:t>
            </a:r>
            <a:endParaRPr lang="en-US" dirty="0"/>
          </a:p>
        </p:txBody>
      </p:sp>
      <p:sp>
        <p:nvSpPr>
          <p:cNvPr id="19" name="Chart Placeholder 5"/>
          <p:cNvSpPr>
            <a:spLocks noGrp="1"/>
          </p:cNvSpPr>
          <p:nvPr>
            <p:ph type="chart" sz="quarter" idx="18"/>
          </p:nvPr>
        </p:nvSpPr>
        <p:spPr>
          <a:xfrm>
            <a:off x="7968051" y="1731149"/>
            <a:ext cx="3175687" cy="3250941"/>
          </a:xfrm>
          <a:prstGeom prst="rect">
            <a:avLst/>
          </a:prstGeom>
        </p:spPr>
        <p:txBody>
          <a:bodyPr/>
          <a:lstStyle>
            <a:lvl1pPr>
              <a:defRPr sz="2200" b="0" i="0">
                <a:latin typeface="Arial Regular" charset="0"/>
              </a:defRPr>
            </a:lvl1pPr>
          </a:lstStyle>
          <a:p>
            <a:r>
              <a:rPr lang="en-US" smtClean="0"/>
              <a:t>Click icon to add chart</a:t>
            </a:r>
            <a:endParaRPr lang="en-US" dirty="0"/>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626" y="6216138"/>
            <a:ext cx="469931" cy="452693"/>
          </a:xfrm>
          <a:prstGeom prst="rect">
            <a:avLst/>
          </a:prstGeom>
        </p:spPr>
      </p:pic>
      <p:sp>
        <p:nvSpPr>
          <p:cNvPr id="14" name="Text Placeholder 3"/>
          <p:cNvSpPr>
            <a:spLocks noGrp="1"/>
          </p:cNvSpPr>
          <p:nvPr>
            <p:ph type="body" sz="quarter" idx="15"/>
          </p:nvPr>
        </p:nvSpPr>
        <p:spPr>
          <a:xfrm>
            <a:off x="951470" y="5197131"/>
            <a:ext cx="3175687" cy="522254"/>
          </a:xfrm>
          <a:prstGeom prst="rect">
            <a:avLst/>
          </a:prstGeom>
        </p:spPr>
        <p:txBody>
          <a:bodyPr lIns="0"/>
          <a:lstStyle>
            <a:lvl1pPr marL="0" indent="0">
              <a:buFontTx/>
              <a:buNone/>
              <a:defRPr sz="1400" b="0" i="1" baseline="0">
                <a:solidFill>
                  <a:schemeClr val="bg1">
                    <a:lumMod val="50000"/>
                  </a:schemeClr>
                </a:solidFill>
                <a:latin typeface="Arial Regular" charset="0"/>
              </a:defRPr>
            </a:lvl1pPr>
          </a:lstStyle>
          <a:p>
            <a:pPr lvl="0"/>
            <a:r>
              <a:rPr lang="en-US" smtClean="0"/>
              <a:t>Click to edit Master text styles</a:t>
            </a:r>
          </a:p>
        </p:txBody>
      </p:sp>
      <p:sp>
        <p:nvSpPr>
          <p:cNvPr id="18" name="Text Placeholder 3"/>
          <p:cNvSpPr>
            <a:spLocks noGrp="1"/>
          </p:cNvSpPr>
          <p:nvPr>
            <p:ph type="body" sz="quarter" idx="17"/>
          </p:nvPr>
        </p:nvSpPr>
        <p:spPr>
          <a:xfrm>
            <a:off x="4459760" y="5197131"/>
            <a:ext cx="3175687" cy="522254"/>
          </a:xfrm>
          <a:prstGeom prst="rect">
            <a:avLst/>
          </a:prstGeom>
        </p:spPr>
        <p:txBody>
          <a:bodyPr lIns="0"/>
          <a:lstStyle>
            <a:lvl1pPr marL="0" indent="0">
              <a:buFontTx/>
              <a:buNone/>
              <a:defRPr sz="1400" b="0" i="1" baseline="0">
                <a:solidFill>
                  <a:schemeClr val="bg1">
                    <a:lumMod val="50000"/>
                  </a:schemeClr>
                </a:solidFill>
                <a:latin typeface="Arial Regular" charset="0"/>
              </a:defRPr>
            </a:lvl1pPr>
          </a:lstStyle>
          <a:p>
            <a:pPr lvl="0"/>
            <a:r>
              <a:rPr lang="en-US" smtClean="0"/>
              <a:t>Click to edit Master text styles</a:t>
            </a:r>
          </a:p>
        </p:txBody>
      </p:sp>
      <p:sp>
        <p:nvSpPr>
          <p:cNvPr id="21" name="Text Placeholder 3"/>
          <p:cNvSpPr>
            <a:spLocks noGrp="1"/>
          </p:cNvSpPr>
          <p:nvPr>
            <p:ph type="body" sz="quarter" idx="19"/>
          </p:nvPr>
        </p:nvSpPr>
        <p:spPr>
          <a:xfrm>
            <a:off x="7968051" y="5197131"/>
            <a:ext cx="3175687" cy="522254"/>
          </a:xfrm>
          <a:prstGeom prst="rect">
            <a:avLst/>
          </a:prstGeom>
        </p:spPr>
        <p:txBody>
          <a:bodyPr lIns="0"/>
          <a:lstStyle>
            <a:lvl1pPr marL="0" indent="0">
              <a:buFontTx/>
              <a:buNone/>
              <a:defRPr sz="1400" b="0" i="1" baseline="0">
                <a:solidFill>
                  <a:schemeClr val="bg1">
                    <a:lumMod val="50000"/>
                  </a:schemeClr>
                </a:solidFill>
                <a:latin typeface="Arial Regular" charset="0"/>
              </a:defRPr>
            </a:lvl1pPr>
          </a:lstStyle>
          <a:p>
            <a:pPr lvl="0"/>
            <a:r>
              <a:rPr lang="en-US" smtClean="0"/>
              <a:t>Click to edit Master text styles</a:t>
            </a:r>
          </a:p>
        </p:txBody>
      </p:sp>
      <p:sp>
        <p:nvSpPr>
          <p:cNvPr id="20" name="Slide Number Placeholder 5"/>
          <p:cNvSpPr>
            <a:spLocks noGrp="1"/>
          </p:cNvSpPr>
          <p:nvPr>
            <p:ph type="sldNum" sz="quarter" idx="14"/>
          </p:nvPr>
        </p:nvSpPr>
        <p:spPr>
          <a:xfrm>
            <a:off x="10194326"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56887884-3E9C-A94A-B79F-E4A2CD45DFE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973790429"/>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1" y="0"/>
            <a:ext cx="8760942" cy="5902036"/>
          </a:xfrm>
          <a:prstGeom prst="rect">
            <a:avLst/>
          </a:prstGeom>
        </p:spPr>
        <p:txBody>
          <a:bodyPr/>
          <a:lstStyle>
            <a:lvl1pPr>
              <a:defRPr sz="2200" b="0" i="0">
                <a:latin typeface="Arial Regular" charset="0"/>
              </a:defRPr>
            </a:lvl1pPr>
          </a:lstStyle>
          <a:p>
            <a:r>
              <a:rPr lang="en-US" smtClean="0"/>
              <a:t>Click icon to add picture</a:t>
            </a:r>
            <a:endParaRPr lang="en-US" dirty="0"/>
          </a:p>
        </p:txBody>
      </p:sp>
      <p:sp>
        <p:nvSpPr>
          <p:cNvPr id="5" name="Rectangle 4"/>
          <p:cNvSpPr/>
          <p:nvPr/>
        </p:nvSpPr>
        <p:spPr>
          <a:xfrm>
            <a:off x="8859795" y="0"/>
            <a:ext cx="3332206" cy="60177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11292018"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2"/>
          <p:cNvSpPr>
            <a:spLocks noGrp="1"/>
          </p:cNvSpPr>
          <p:nvPr>
            <p:ph type="body" sz="quarter" idx="18"/>
          </p:nvPr>
        </p:nvSpPr>
        <p:spPr>
          <a:xfrm>
            <a:off x="9364641" y="568411"/>
            <a:ext cx="2322513" cy="4905632"/>
          </a:xfrm>
          <a:prstGeom prst="rect">
            <a:avLst/>
          </a:prstGeom>
        </p:spPr>
        <p:txBody>
          <a:bodyPr anchor="ctr" anchorCtr="0"/>
          <a:lstStyle>
            <a:lvl1pPr marL="0" indent="0">
              <a:buFontTx/>
              <a:buNone/>
              <a:defRPr sz="1800" b="0" i="0" baseline="0">
                <a:solidFill>
                  <a:schemeClr val="bg1"/>
                </a:solidFill>
                <a:latin typeface="Arial Regular"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smtClean="0"/>
              <a:t>Click to edit Master text styles</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626" y="6216138"/>
            <a:ext cx="469931" cy="452693"/>
          </a:xfrm>
          <a:prstGeom prst="rect">
            <a:avLst/>
          </a:prstGeom>
        </p:spPr>
      </p:pic>
      <p:cxnSp>
        <p:nvCxnSpPr>
          <p:cNvPr id="12" name="Straight Connector 11"/>
          <p:cNvCxnSpPr/>
          <p:nvPr/>
        </p:nvCxnSpPr>
        <p:spPr>
          <a:xfrm>
            <a:off x="0" y="6017742"/>
            <a:ext cx="876094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14"/>
          </p:nvPr>
        </p:nvSpPr>
        <p:spPr>
          <a:xfrm>
            <a:off x="10194326"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56887884-3E9C-A94A-B79F-E4A2CD45DFE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988931564"/>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8760942" cy="5902511"/>
          </a:xfrm>
          <a:prstGeom prst="rect">
            <a:avLst/>
          </a:prstGeom>
        </p:spPr>
        <p:txBody>
          <a:bodyPr/>
          <a:lstStyle>
            <a:lvl1pPr>
              <a:defRPr sz="2200" b="0" i="0">
                <a:latin typeface="Arial Regular" charset="0"/>
              </a:defRPr>
            </a:lvl1pPr>
          </a:lstStyle>
          <a:p>
            <a:r>
              <a:rPr lang="en-US" smtClean="0"/>
              <a:t>Click icon to add picture</a:t>
            </a:r>
            <a:endParaRPr lang="en-US" dirty="0"/>
          </a:p>
        </p:txBody>
      </p:sp>
      <p:sp>
        <p:nvSpPr>
          <p:cNvPr id="5" name="Rectangle 4"/>
          <p:cNvSpPr/>
          <p:nvPr/>
        </p:nvSpPr>
        <p:spPr>
          <a:xfrm>
            <a:off x="8859794" y="4040658"/>
            <a:ext cx="3332206" cy="19770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11292018"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859794" y="0"/>
            <a:ext cx="3332206" cy="39244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p:cNvSpPr>
            <a:spLocks noGrp="1"/>
          </p:cNvSpPr>
          <p:nvPr>
            <p:ph type="body" sz="quarter" idx="18"/>
          </p:nvPr>
        </p:nvSpPr>
        <p:spPr>
          <a:xfrm>
            <a:off x="9364640" y="577704"/>
            <a:ext cx="2322513" cy="2795692"/>
          </a:xfrm>
          <a:prstGeom prst="rect">
            <a:avLst/>
          </a:prstGeom>
        </p:spPr>
        <p:txBody>
          <a:bodyPr anchor="ctr" anchorCtr="0"/>
          <a:lstStyle>
            <a:lvl1pPr marL="0" indent="0">
              <a:buFontTx/>
              <a:buNone/>
              <a:defRPr sz="1800" b="0" i="0" baseline="0">
                <a:solidFill>
                  <a:schemeClr val="bg1"/>
                </a:solidFill>
                <a:latin typeface="Arial Regular" charset="0"/>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smtClean="0"/>
              <a:t>Click to edit Master text styles</a:t>
            </a:r>
          </a:p>
        </p:txBody>
      </p:sp>
      <p:cxnSp>
        <p:nvCxnSpPr>
          <p:cNvPr id="11" name="Straight Connector 10"/>
          <p:cNvCxnSpPr/>
          <p:nvPr/>
        </p:nvCxnSpPr>
        <p:spPr>
          <a:xfrm>
            <a:off x="0" y="6038720"/>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626" y="6216138"/>
            <a:ext cx="469931" cy="452693"/>
          </a:xfrm>
          <a:prstGeom prst="rect">
            <a:avLst/>
          </a:prstGeom>
        </p:spPr>
      </p:pic>
      <p:sp>
        <p:nvSpPr>
          <p:cNvPr id="13" name="Slide Number Placeholder 5"/>
          <p:cNvSpPr>
            <a:spLocks noGrp="1"/>
          </p:cNvSpPr>
          <p:nvPr>
            <p:ph type="sldNum" sz="quarter" idx="14"/>
          </p:nvPr>
        </p:nvSpPr>
        <p:spPr>
          <a:xfrm>
            <a:off x="10194326"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56887884-3E9C-A94A-B79F-E4A2CD45DFE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42334084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951470" y="509428"/>
            <a:ext cx="8021595" cy="2063580"/>
          </a:xfrm>
          <a:prstGeom prst="rect">
            <a:avLst/>
          </a:prstGeom>
        </p:spPr>
        <p:txBody>
          <a:bodyPr vert="horz" lIns="0" tIns="45720" rIns="91440" bIns="45720" rtlCol="0" anchor="b" anchorCtr="0">
            <a:normAutofit/>
          </a:bodyPr>
          <a:lstStyle>
            <a:lvl1pPr>
              <a:defRPr sz="4400" cap="all" spc="100" baseline="0">
                <a:solidFill>
                  <a:schemeClr val="accent4"/>
                </a:solidFill>
              </a:defRPr>
            </a:lvl1pPr>
          </a:lstStyle>
          <a:p>
            <a:r>
              <a:rPr lang="en-US" dirty="0"/>
              <a:t>Click to edit PRESENTATION TITLE</a:t>
            </a:r>
          </a:p>
        </p:txBody>
      </p:sp>
      <p:cxnSp>
        <p:nvCxnSpPr>
          <p:cNvPr id="8" name="Straight Connector 7"/>
          <p:cNvCxnSpPr/>
          <p:nvPr userDrawn="1"/>
        </p:nvCxnSpPr>
        <p:spPr>
          <a:xfrm>
            <a:off x="951470" y="2694389"/>
            <a:ext cx="86868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 Placeholder 7"/>
          <p:cNvSpPr>
            <a:spLocks noGrp="1"/>
          </p:cNvSpPr>
          <p:nvPr>
            <p:ph type="body" sz="quarter" idx="10" hasCustomPrompt="1"/>
          </p:nvPr>
        </p:nvSpPr>
        <p:spPr>
          <a:xfrm>
            <a:off x="951470" y="2999316"/>
            <a:ext cx="8648700" cy="1736725"/>
          </a:xfrm>
          <a:prstGeom prst="rect">
            <a:avLst/>
          </a:prstGeom>
        </p:spPr>
        <p:txBody>
          <a:bodyPr lIns="0"/>
          <a:lstStyle>
            <a:lvl1pPr marL="0" indent="0">
              <a:buFontTx/>
              <a:buNone/>
              <a:defRPr sz="2000" b="0" i="1" baseline="0">
                <a:solidFill>
                  <a:schemeClr val="accent1"/>
                </a:solidFill>
              </a:defRPr>
            </a:lvl1pPr>
          </a:lstStyle>
          <a:p>
            <a:pPr lvl="0"/>
            <a:r>
              <a:rPr lang="en-US" dirty="0"/>
              <a:t>Click to edit subtitle</a:t>
            </a:r>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0114" y="5326144"/>
            <a:ext cx="4630339" cy="915558"/>
          </a:xfrm>
          <a:prstGeom prst="rect">
            <a:avLst/>
          </a:prstGeom>
        </p:spPr>
      </p:pic>
    </p:spTree>
    <p:extLst>
      <p:ext uri="{BB962C8B-B14F-4D97-AF65-F5344CB8AC3E}">
        <p14:creationId xmlns:p14="http://schemas.microsoft.com/office/powerpoint/2010/main" val="310771321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036002"/>
            <a:ext cx="4658497" cy="4814162"/>
          </a:xfrm>
          <a:prstGeom prst="rect">
            <a:avLst/>
          </a:prstGeom>
        </p:spPr>
        <p:txBody>
          <a:bodyPr/>
          <a:lstStyle>
            <a:lvl1pPr>
              <a:defRPr sz="2200" b="0" i="0">
                <a:latin typeface="Arial Regular" charset="0"/>
              </a:defRPr>
            </a:lvl1pPr>
          </a:lstStyle>
          <a:p>
            <a:r>
              <a:rPr lang="en-US" smtClean="0"/>
              <a:t>Click icon to add picture</a:t>
            </a:r>
            <a:endParaRPr lang="en-US" dirty="0"/>
          </a:p>
        </p:txBody>
      </p:sp>
      <p:sp>
        <p:nvSpPr>
          <p:cNvPr id="5" name="Rectangle 4"/>
          <p:cNvSpPr/>
          <p:nvPr/>
        </p:nvSpPr>
        <p:spPr>
          <a:xfrm>
            <a:off x="4794422" y="5115697"/>
            <a:ext cx="7397578" cy="9020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11292018" y="6195712"/>
            <a:ext cx="0" cy="50165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20"/>
          </p:nvPr>
        </p:nvSpPr>
        <p:spPr>
          <a:xfrm>
            <a:off x="4794422" y="0"/>
            <a:ext cx="7397578" cy="4967304"/>
          </a:xfrm>
          <a:prstGeom prst="rect">
            <a:avLst/>
          </a:prstGeom>
        </p:spPr>
        <p:txBody>
          <a:bodyPr/>
          <a:lstStyle>
            <a:lvl1pPr>
              <a:defRPr sz="2200" b="0" i="0">
                <a:latin typeface="Arial Regular" charset="0"/>
              </a:defRPr>
            </a:lvl1pPr>
          </a:lstStyle>
          <a:p>
            <a:r>
              <a:rPr lang="en-US" smtClean="0"/>
              <a:t>Click icon to add picture</a:t>
            </a:r>
            <a:endParaRPr lang="en-US" dirty="0"/>
          </a:p>
        </p:txBody>
      </p:sp>
      <p:sp>
        <p:nvSpPr>
          <p:cNvPr id="18" name="Rectangle 17"/>
          <p:cNvSpPr/>
          <p:nvPr/>
        </p:nvSpPr>
        <p:spPr>
          <a:xfrm>
            <a:off x="0" y="0"/>
            <a:ext cx="4658497" cy="9020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626" y="6216138"/>
            <a:ext cx="469931" cy="452693"/>
          </a:xfrm>
          <a:prstGeom prst="rect">
            <a:avLst/>
          </a:prstGeom>
        </p:spPr>
      </p:pic>
      <p:cxnSp>
        <p:nvCxnSpPr>
          <p:cNvPr id="9" name="Straight Connector 8"/>
          <p:cNvCxnSpPr/>
          <p:nvPr/>
        </p:nvCxnSpPr>
        <p:spPr>
          <a:xfrm>
            <a:off x="0" y="6017742"/>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14"/>
          </p:nvPr>
        </p:nvSpPr>
        <p:spPr>
          <a:xfrm>
            <a:off x="10194326" y="6232783"/>
            <a:ext cx="949412" cy="415153"/>
          </a:xfrm>
          <a:prstGeom prst="rect">
            <a:avLst/>
          </a:prstGeom>
        </p:spPr>
        <p:txBody>
          <a:bodyPr rIns="0" anchor="ctr" anchorCtr="0"/>
          <a:lstStyle>
            <a:lvl1pPr algn="r">
              <a:defRPr sz="1400" b="0" i="0" cap="all" baseline="0">
                <a:solidFill>
                  <a:schemeClr val="bg1">
                    <a:lumMod val="50000"/>
                  </a:schemeClr>
                </a:solidFill>
                <a:latin typeface="Arial" charset="0"/>
                <a:ea typeface="Arial" charset="0"/>
                <a:cs typeface="Arial" charset="0"/>
              </a:defRPr>
            </a:lvl1pPr>
          </a:lstStyle>
          <a:p>
            <a:fld id="{56887884-3E9C-A94A-B79F-E4A2CD45DFE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42672873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015948" y="1688605"/>
            <a:ext cx="6339016" cy="2063580"/>
          </a:xfrm>
          <a:prstGeom prst="rect">
            <a:avLst/>
          </a:prstGeom>
        </p:spPr>
        <p:txBody>
          <a:bodyPr vert="horz" lIns="0" tIns="45720" rIns="91440" bIns="45720" rtlCol="0" anchor="b" anchorCtr="0">
            <a:normAutofit/>
          </a:bodyPr>
          <a:lstStyle>
            <a:lvl1pPr>
              <a:defRPr sz="4400" cap="all" spc="100" baseline="0">
                <a:solidFill>
                  <a:schemeClr val="accent4"/>
                </a:solidFill>
              </a:defRPr>
            </a:lvl1pPr>
          </a:lstStyle>
          <a:p>
            <a:r>
              <a:rPr lang="en-US" dirty="0"/>
              <a:t>Click to PRESENTATION title style</a:t>
            </a:r>
          </a:p>
        </p:txBody>
      </p:sp>
      <p:cxnSp>
        <p:nvCxnSpPr>
          <p:cNvPr id="5" name="Straight Connector 4"/>
          <p:cNvCxnSpPr/>
          <p:nvPr userDrawn="1"/>
        </p:nvCxnSpPr>
        <p:spPr>
          <a:xfrm flipV="1">
            <a:off x="3682314" y="1310908"/>
            <a:ext cx="0" cy="4039567"/>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 Placeholder 7"/>
          <p:cNvSpPr>
            <a:spLocks noGrp="1"/>
          </p:cNvSpPr>
          <p:nvPr>
            <p:ph type="body" sz="quarter" idx="11"/>
          </p:nvPr>
        </p:nvSpPr>
        <p:spPr>
          <a:xfrm>
            <a:off x="4015948" y="3906837"/>
            <a:ext cx="5843716" cy="1736725"/>
          </a:xfrm>
          <a:prstGeom prst="rect">
            <a:avLst/>
          </a:prstGeom>
        </p:spPr>
        <p:txBody>
          <a:bodyPr lIns="0"/>
          <a:lstStyle>
            <a:lvl1pPr marL="0" indent="0">
              <a:buFontTx/>
              <a:buNone/>
              <a:defRPr sz="2000" b="0" i="1" baseline="0">
                <a:solidFill>
                  <a:schemeClr val="accent1"/>
                </a:solidFill>
              </a:defRPr>
            </a:lvl1pPr>
          </a:lstStyle>
          <a:p>
            <a:pPr lvl="0"/>
            <a:r>
              <a:rPr lang="en-US"/>
              <a:t>Click to edit Master text styles</a:t>
            </a: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4675" y="2019300"/>
            <a:ext cx="3020568" cy="2795016"/>
          </a:xfrm>
          <a:prstGeom prst="rect">
            <a:avLst/>
          </a:prstGeom>
        </p:spPr>
      </p:pic>
    </p:spTree>
    <p:extLst>
      <p:ext uri="{BB962C8B-B14F-4D97-AF65-F5344CB8AC3E}">
        <p14:creationId xmlns:p14="http://schemas.microsoft.com/office/powerpoint/2010/main" val="40425160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00C8C10A-688B-4FAC-B3A8-2984AB111580}" type="datetimeFigureOut">
              <a:rPr lang="en-US" smtClean="0">
                <a:solidFill>
                  <a:prstClr val="black">
                    <a:tint val="75000"/>
                  </a:prstClr>
                </a:solidFill>
              </a:rPr>
              <a:pPr/>
              <a:t>4/14/2020</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9327293" y="6356350"/>
            <a:ext cx="2743200" cy="365125"/>
          </a:xfrm>
          <a:prstGeom prst="rect">
            <a:avLst/>
          </a:prstGeom>
        </p:spPr>
        <p:txBody>
          <a:bodyPr/>
          <a:lstStyle/>
          <a:p>
            <a:fld id="{4F0FB16F-F5E6-4C03-BF37-5D11A26C861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52547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4A3BF27-F416-4B77-B708-AD9C86737AF4}" type="datetimeFigureOut">
              <a:rPr lang="en-US" smtClean="0"/>
              <a:t>4/14/2020</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9327293" y="6356350"/>
            <a:ext cx="2743200" cy="365125"/>
          </a:xfrm>
          <a:prstGeom prst="rect">
            <a:avLst/>
          </a:prstGeom>
        </p:spPr>
        <p:txBody>
          <a:bodyPr/>
          <a:lstStyle/>
          <a:p>
            <a:fld id="{B4692D04-6174-4911-BEA0-3C1B3971F1BB}" type="slidenum">
              <a:rPr lang="en-US" smtClean="0"/>
              <a:t>‹#›</a:t>
            </a:fld>
            <a:endParaRPr lang="en-US" dirty="0"/>
          </a:p>
        </p:txBody>
      </p:sp>
    </p:spTree>
    <p:extLst>
      <p:ext uri="{BB962C8B-B14F-4D97-AF65-F5344CB8AC3E}">
        <p14:creationId xmlns:p14="http://schemas.microsoft.com/office/powerpoint/2010/main" val="470413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951470" y="509428"/>
            <a:ext cx="8021595" cy="2063580"/>
          </a:xfrm>
          <a:prstGeom prst="rect">
            <a:avLst/>
          </a:prstGeom>
        </p:spPr>
        <p:txBody>
          <a:bodyPr vert="horz" lIns="0" tIns="45720" rIns="91440" bIns="45720" rtlCol="0" anchor="b" anchorCtr="0">
            <a:normAutofit/>
          </a:bodyPr>
          <a:lstStyle>
            <a:lvl1pPr>
              <a:defRPr sz="4400" cap="all" spc="100" baseline="0">
                <a:solidFill>
                  <a:schemeClr val="accent4"/>
                </a:solidFill>
              </a:defRPr>
            </a:lvl1pPr>
          </a:lstStyle>
          <a:p>
            <a:r>
              <a:rPr lang="en-US" dirty="0"/>
              <a:t>Click to edit PRESENTATION TITLE</a:t>
            </a:r>
          </a:p>
        </p:txBody>
      </p:sp>
      <p:cxnSp>
        <p:nvCxnSpPr>
          <p:cNvPr id="8" name="Straight Connector 7"/>
          <p:cNvCxnSpPr/>
          <p:nvPr userDrawn="1"/>
        </p:nvCxnSpPr>
        <p:spPr>
          <a:xfrm>
            <a:off x="951470" y="2694389"/>
            <a:ext cx="86868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 Placeholder 7"/>
          <p:cNvSpPr>
            <a:spLocks noGrp="1"/>
          </p:cNvSpPr>
          <p:nvPr>
            <p:ph type="body" sz="quarter" idx="10" hasCustomPrompt="1"/>
          </p:nvPr>
        </p:nvSpPr>
        <p:spPr>
          <a:xfrm>
            <a:off x="951470" y="2999316"/>
            <a:ext cx="8648700" cy="1736725"/>
          </a:xfrm>
          <a:prstGeom prst="rect">
            <a:avLst/>
          </a:prstGeom>
        </p:spPr>
        <p:txBody>
          <a:bodyPr lIns="0"/>
          <a:lstStyle>
            <a:lvl1pPr marL="0" indent="0">
              <a:buFontTx/>
              <a:buNone/>
              <a:defRPr sz="2000" b="0" i="1" baseline="0">
                <a:solidFill>
                  <a:schemeClr val="accent1"/>
                </a:solidFill>
              </a:defRPr>
            </a:lvl1pPr>
          </a:lstStyle>
          <a:p>
            <a:pPr lvl="0"/>
            <a:r>
              <a:rPr lang="en-US" dirty="0"/>
              <a:t>Click to edit subtitle</a:t>
            </a:r>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0114" y="5326144"/>
            <a:ext cx="4630339" cy="915558"/>
          </a:xfrm>
          <a:prstGeom prst="rect">
            <a:avLst/>
          </a:prstGeom>
        </p:spPr>
      </p:pic>
    </p:spTree>
    <p:extLst>
      <p:ext uri="{BB962C8B-B14F-4D97-AF65-F5344CB8AC3E}">
        <p14:creationId xmlns:p14="http://schemas.microsoft.com/office/powerpoint/2010/main" val="265848008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27293" y="6356350"/>
            <a:ext cx="2743200" cy="365125"/>
          </a:xfrm>
          <a:prstGeom prst="rect">
            <a:avLst/>
          </a:prstGeom>
        </p:spPr>
        <p:txBody>
          <a:bodyPr/>
          <a:lstStyle/>
          <a:p>
            <a:fld id="{56887884-3E9C-A94A-B79F-E4A2CD45DFEC}" type="slidenum">
              <a:rPr lang="en-US" smtClean="0">
                <a:solidFill>
                  <a:srgbClr val="FFFFFF"/>
                </a:solidFill>
              </a:rPr>
              <a:pPr/>
              <a:t>‹#›</a:t>
            </a:fld>
            <a:endParaRPr lang="en-US" dirty="0">
              <a:solidFill>
                <a:srgbClr val="FFFFFF"/>
              </a:solidFill>
            </a:endParaRPr>
          </a:p>
        </p:txBody>
      </p:sp>
      <p:sp>
        <p:nvSpPr>
          <p:cNvPr id="7" name="Title Placeholder 1"/>
          <p:cNvSpPr>
            <a:spLocks noGrp="1"/>
          </p:cNvSpPr>
          <p:nvPr>
            <p:ph type="title"/>
          </p:nvPr>
        </p:nvSpPr>
        <p:spPr>
          <a:xfrm>
            <a:off x="951470" y="1606376"/>
            <a:ext cx="8021595" cy="2063580"/>
          </a:xfrm>
          <a:prstGeom prst="rect">
            <a:avLst/>
          </a:prstGeom>
        </p:spPr>
        <p:txBody>
          <a:bodyPr vert="horz" lIns="0" tIns="45720" rIns="91440" bIns="45720" rtlCol="0" anchor="b" anchorCtr="0">
            <a:normAutofit/>
          </a:bodyPr>
          <a:lstStyle>
            <a:lvl1pPr>
              <a:defRPr sz="4400" cap="all" spc="100" baseline="0">
                <a:solidFill>
                  <a:schemeClr val="accent4"/>
                </a:solidFill>
              </a:defRPr>
            </a:lvl1pPr>
          </a:lstStyle>
          <a:p>
            <a:r>
              <a:rPr lang="en-US"/>
              <a:t>Click to edit Master title style</a:t>
            </a:r>
            <a:endParaRPr lang="en-US" dirty="0"/>
          </a:p>
        </p:txBody>
      </p:sp>
      <p:cxnSp>
        <p:nvCxnSpPr>
          <p:cNvPr id="8" name="Straight Connector 7"/>
          <p:cNvCxnSpPr/>
          <p:nvPr userDrawn="1"/>
        </p:nvCxnSpPr>
        <p:spPr>
          <a:xfrm>
            <a:off x="951470" y="3791337"/>
            <a:ext cx="86868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0" hasCustomPrompt="1"/>
          </p:nvPr>
        </p:nvSpPr>
        <p:spPr>
          <a:xfrm>
            <a:off x="951470" y="4096264"/>
            <a:ext cx="8648700" cy="1736725"/>
          </a:xfrm>
          <a:prstGeom prst="rect">
            <a:avLst/>
          </a:prstGeom>
        </p:spPr>
        <p:txBody>
          <a:bodyPr lIns="0"/>
          <a:lstStyle>
            <a:lvl1pPr marL="0" indent="0">
              <a:buFontTx/>
              <a:buNone/>
              <a:defRPr sz="2000" b="0" i="1" baseline="0">
                <a:solidFill>
                  <a:schemeClr val="bg1">
                    <a:lumMod val="50000"/>
                  </a:schemeClr>
                </a:solidFill>
              </a:defRPr>
            </a:lvl1pPr>
          </a:lstStyle>
          <a:p>
            <a:pPr lvl="0"/>
            <a:r>
              <a:rPr lang="en-US" dirty="0"/>
              <a:t>Click to edit subtitle</a:t>
            </a:r>
          </a:p>
        </p:txBody>
      </p:sp>
    </p:spTree>
    <p:extLst>
      <p:ext uri="{BB962C8B-B14F-4D97-AF65-F5344CB8AC3E}">
        <p14:creationId xmlns:p14="http://schemas.microsoft.com/office/powerpoint/2010/main" val="10827980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5" name="Straight Connector 4"/>
          <p:cNvCxnSpPr/>
          <p:nvPr userDrawn="1"/>
        </p:nvCxnSpPr>
        <p:spPr>
          <a:xfrm>
            <a:off x="951470" y="3791337"/>
            <a:ext cx="8686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0" hasCustomPrompt="1"/>
          </p:nvPr>
        </p:nvSpPr>
        <p:spPr>
          <a:xfrm>
            <a:off x="951470" y="4096264"/>
            <a:ext cx="8648700" cy="1736725"/>
          </a:xfrm>
          <a:prstGeom prst="rect">
            <a:avLst/>
          </a:prstGeom>
        </p:spPr>
        <p:txBody>
          <a:bodyPr lIns="0"/>
          <a:lstStyle>
            <a:lvl1pPr marL="0" indent="0">
              <a:buFontTx/>
              <a:buNone/>
              <a:defRPr sz="2000" b="0" i="1" baseline="0">
                <a:solidFill>
                  <a:schemeClr val="bg1"/>
                </a:solidFill>
              </a:defRPr>
            </a:lvl1pPr>
          </a:lstStyle>
          <a:p>
            <a:pPr lvl="0"/>
            <a:r>
              <a:rPr lang="en-US" dirty="0"/>
              <a:t>Click to edit subtitle</a:t>
            </a:r>
          </a:p>
        </p:txBody>
      </p:sp>
      <p:sp>
        <p:nvSpPr>
          <p:cNvPr id="9" name="Title Placeholder 1"/>
          <p:cNvSpPr>
            <a:spLocks noGrp="1"/>
          </p:cNvSpPr>
          <p:nvPr>
            <p:ph type="title" hasCustomPrompt="1"/>
          </p:nvPr>
        </p:nvSpPr>
        <p:spPr>
          <a:xfrm>
            <a:off x="951470" y="1606376"/>
            <a:ext cx="8021595" cy="2063580"/>
          </a:xfrm>
          <a:prstGeom prst="rect">
            <a:avLst/>
          </a:prstGeom>
        </p:spPr>
        <p:txBody>
          <a:bodyPr vert="horz" lIns="0" tIns="45720" rIns="91440" bIns="45720" rtlCol="0" anchor="b" anchorCtr="0">
            <a:normAutofit/>
          </a:bodyPr>
          <a:lstStyle>
            <a:lvl1pPr>
              <a:defRPr sz="4400" cap="all" spc="100" baseline="0">
                <a:solidFill>
                  <a:schemeClr val="bg1"/>
                </a:solidFill>
              </a:defRPr>
            </a:lvl1pPr>
          </a:lstStyle>
          <a:p>
            <a:r>
              <a:rPr lang="en-US" dirty="0"/>
              <a:t>Click to edit SECTION HEADER TITLE</a:t>
            </a:r>
          </a:p>
        </p:txBody>
      </p:sp>
    </p:spTree>
    <p:extLst>
      <p:ext uri="{BB962C8B-B14F-4D97-AF65-F5344CB8AC3E}">
        <p14:creationId xmlns:p14="http://schemas.microsoft.com/office/powerpoint/2010/main" val="188305280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5" name="Straight Connector 4"/>
          <p:cNvCxnSpPr/>
          <p:nvPr userDrawn="1"/>
        </p:nvCxnSpPr>
        <p:spPr>
          <a:xfrm>
            <a:off x="951470" y="3791337"/>
            <a:ext cx="8686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0" hasCustomPrompt="1"/>
          </p:nvPr>
        </p:nvSpPr>
        <p:spPr>
          <a:xfrm>
            <a:off x="951470" y="4096264"/>
            <a:ext cx="8648700" cy="1736725"/>
          </a:xfrm>
          <a:prstGeom prst="rect">
            <a:avLst/>
          </a:prstGeom>
        </p:spPr>
        <p:txBody>
          <a:bodyPr lIns="0"/>
          <a:lstStyle>
            <a:lvl1pPr marL="0" indent="0">
              <a:buFontTx/>
              <a:buNone/>
              <a:defRPr sz="2000" b="0" i="1" baseline="0">
                <a:solidFill>
                  <a:schemeClr val="bg1"/>
                </a:solidFill>
              </a:defRPr>
            </a:lvl1pPr>
          </a:lstStyle>
          <a:p>
            <a:pPr lvl="0"/>
            <a:r>
              <a:rPr lang="en-US" dirty="0"/>
              <a:t>Click to edit subtitle</a:t>
            </a:r>
          </a:p>
        </p:txBody>
      </p:sp>
      <p:sp>
        <p:nvSpPr>
          <p:cNvPr id="7" name="Title Placeholder 1"/>
          <p:cNvSpPr>
            <a:spLocks noGrp="1"/>
          </p:cNvSpPr>
          <p:nvPr>
            <p:ph type="title" hasCustomPrompt="1"/>
          </p:nvPr>
        </p:nvSpPr>
        <p:spPr>
          <a:xfrm>
            <a:off x="951470" y="1606376"/>
            <a:ext cx="8021595" cy="2063580"/>
          </a:xfrm>
          <a:prstGeom prst="rect">
            <a:avLst/>
          </a:prstGeom>
        </p:spPr>
        <p:txBody>
          <a:bodyPr vert="horz" lIns="0" tIns="45720" rIns="91440" bIns="45720" rtlCol="0" anchor="b" anchorCtr="0">
            <a:normAutofit/>
          </a:bodyPr>
          <a:lstStyle>
            <a:lvl1pPr>
              <a:defRPr sz="4400" cap="all" spc="100" baseline="0">
                <a:solidFill>
                  <a:schemeClr val="bg1"/>
                </a:solidFill>
              </a:defRPr>
            </a:lvl1pPr>
          </a:lstStyle>
          <a:p>
            <a:r>
              <a:rPr lang="en-US" dirty="0"/>
              <a:t>Click to edit SECTION HEADER TITLE</a:t>
            </a:r>
          </a:p>
        </p:txBody>
      </p:sp>
    </p:spTree>
    <p:extLst>
      <p:ext uri="{BB962C8B-B14F-4D97-AF65-F5344CB8AC3E}">
        <p14:creationId xmlns:p14="http://schemas.microsoft.com/office/powerpoint/2010/main" val="42476546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5" name="Straight Connector 4"/>
          <p:cNvCxnSpPr/>
          <p:nvPr userDrawn="1"/>
        </p:nvCxnSpPr>
        <p:spPr>
          <a:xfrm>
            <a:off x="951470" y="3791337"/>
            <a:ext cx="8686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0" hasCustomPrompt="1"/>
          </p:nvPr>
        </p:nvSpPr>
        <p:spPr>
          <a:xfrm>
            <a:off x="951470" y="4096264"/>
            <a:ext cx="8648700" cy="1736725"/>
          </a:xfrm>
          <a:prstGeom prst="rect">
            <a:avLst/>
          </a:prstGeom>
        </p:spPr>
        <p:txBody>
          <a:bodyPr lIns="0"/>
          <a:lstStyle>
            <a:lvl1pPr marL="0" indent="0">
              <a:buFontTx/>
              <a:buNone/>
              <a:defRPr sz="2000" b="0" i="1" baseline="0">
                <a:solidFill>
                  <a:schemeClr val="bg1"/>
                </a:solidFill>
              </a:defRPr>
            </a:lvl1pPr>
          </a:lstStyle>
          <a:p>
            <a:pPr lvl="0"/>
            <a:r>
              <a:rPr lang="en-US" dirty="0"/>
              <a:t>Click to edit subtitle</a:t>
            </a:r>
          </a:p>
        </p:txBody>
      </p:sp>
      <p:sp>
        <p:nvSpPr>
          <p:cNvPr id="7" name="Title Placeholder 1"/>
          <p:cNvSpPr>
            <a:spLocks noGrp="1"/>
          </p:cNvSpPr>
          <p:nvPr>
            <p:ph type="title" hasCustomPrompt="1"/>
          </p:nvPr>
        </p:nvSpPr>
        <p:spPr>
          <a:xfrm>
            <a:off x="951470" y="1606376"/>
            <a:ext cx="8021595" cy="2063580"/>
          </a:xfrm>
          <a:prstGeom prst="rect">
            <a:avLst/>
          </a:prstGeom>
        </p:spPr>
        <p:txBody>
          <a:bodyPr vert="horz" lIns="0" tIns="45720" rIns="91440" bIns="45720" rtlCol="0" anchor="b" anchorCtr="0">
            <a:normAutofit/>
          </a:bodyPr>
          <a:lstStyle>
            <a:lvl1pPr>
              <a:defRPr sz="4400" cap="all" spc="100" baseline="0">
                <a:solidFill>
                  <a:schemeClr val="bg1"/>
                </a:solidFill>
              </a:defRPr>
            </a:lvl1pPr>
          </a:lstStyle>
          <a:p>
            <a:r>
              <a:rPr lang="en-US" dirty="0"/>
              <a:t>Click to edit SECTION HEADER TITLE</a:t>
            </a:r>
          </a:p>
        </p:txBody>
      </p:sp>
    </p:spTree>
    <p:extLst>
      <p:ext uri="{BB962C8B-B14F-4D97-AF65-F5344CB8AC3E}">
        <p14:creationId xmlns:p14="http://schemas.microsoft.com/office/powerpoint/2010/main" val="8043756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5" name="Straight Connector 4"/>
          <p:cNvCxnSpPr/>
          <p:nvPr userDrawn="1"/>
        </p:nvCxnSpPr>
        <p:spPr>
          <a:xfrm>
            <a:off x="951470" y="3791337"/>
            <a:ext cx="8686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0" hasCustomPrompt="1"/>
          </p:nvPr>
        </p:nvSpPr>
        <p:spPr>
          <a:xfrm>
            <a:off x="951470" y="4096264"/>
            <a:ext cx="8648700" cy="1736725"/>
          </a:xfrm>
          <a:prstGeom prst="rect">
            <a:avLst/>
          </a:prstGeom>
        </p:spPr>
        <p:txBody>
          <a:bodyPr lIns="0"/>
          <a:lstStyle>
            <a:lvl1pPr marL="0" indent="0">
              <a:buFontTx/>
              <a:buNone/>
              <a:defRPr sz="2000" b="0" i="1" baseline="0">
                <a:solidFill>
                  <a:schemeClr val="bg1"/>
                </a:solidFill>
              </a:defRPr>
            </a:lvl1pPr>
          </a:lstStyle>
          <a:p>
            <a:pPr lvl="0"/>
            <a:r>
              <a:rPr lang="en-US" dirty="0"/>
              <a:t>Click to edit subtitle</a:t>
            </a:r>
          </a:p>
        </p:txBody>
      </p:sp>
      <p:sp>
        <p:nvSpPr>
          <p:cNvPr id="7" name="Title Placeholder 1"/>
          <p:cNvSpPr>
            <a:spLocks noGrp="1"/>
          </p:cNvSpPr>
          <p:nvPr>
            <p:ph type="title" hasCustomPrompt="1"/>
          </p:nvPr>
        </p:nvSpPr>
        <p:spPr>
          <a:xfrm>
            <a:off x="951470" y="1606376"/>
            <a:ext cx="8021595" cy="2063580"/>
          </a:xfrm>
          <a:prstGeom prst="rect">
            <a:avLst/>
          </a:prstGeom>
        </p:spPr>
        <p:txBody>
          <a:bodyPr vert="horz" lIns="0" tIns="45720" rIns="91440" bIns="45720" rtlCol="0" anchor="b" anchorCtr="0">
            <a:normAutofit/>
          </a:bodyPr>
          <a:lstStyle>
            <a:lvl1pPr>
              <a:defRPr sz="4400" cap="all" spc="100" baseline="0">
                <a:solidFill>
                  <a:schemeClr val="bg1"/>
                </a:solidFill>
              </a:defRPr>
            </a:lvl1pPr>
          </a:lstStyle>
          <a:p>
            <a:r>
              <a:rPr lang="en-US" dirty="0"/>
              <a:t>Click to edit SECTION HEADER TITLE</a:t>
            </a:r>
          </a:p>
        </p:txBody>
      </p:sp>
    </p:spTree>
    <p:extLst>
      <p:ext uri="{BB962C8B-B14F-4D97-AF65-F5344CB8AC3E}">
        <p14:creationId xmlns:p14="http://schemas.microsoft.com/office/powerpoint/2010/main" val="41657149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6"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theme" Target="../theme/theme3.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image" Target="../media/image3.png"/><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4.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image" Target="../media/image3.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theme" Target="../theme/theme5.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9" Type="http://schemas.openxmlformats.org/officeDocument/2006/relationships/slideLayout" Target="../slideLayouts/slideLayout95.xml"/><Relationship Id="rId21" Type="http://schemas.openxmlformats.org/officeDocument/2006/relationships/slideLayout" Target="../slideLayouts/slideLayout77.xml"/><Relationship Id="rId34" Type="http://schemas.openxmlformats.org/officeDocument/2006/relationships/slideLayout" Target="../slideLayouts/slideLayout90.xml"/><Relationship Id="rId42" Type="http://schemas.openxmlformats.org/officeDocument/2006/relationships/slideLayout" Target="../slideLayouts/slideLayout98.xml"/><Relationship Id="rId47" Type="http://schemas.openxmlformats.org/officeDocument/2006/relationships/slideLayout" Target="../slideLayouts/slideLayout103.xml"/><Relationship Id="rId50" Type="http://schemas.openxmlformats.org/officeDocument/2006/relationships/slideLayout" Target="../slideLayouts/slideLayout106.xml"/><Relationship Id="rId55" Type="http://schemas.openxmlformats.org/officeDocument/2006/relationships/slideLayout" Target="../slideLayouts/slideLayout111.xml"/><Relationship Id="rId63" Type="http://schemas.openxmlformats.org/officeDocument/2006/relationships/slideLayout" Target="../slideLayouts/slideLayout119.xml"/><Relationship Id="rId68" Type="http://schemas.openxmlformats.org/officeDocument/2006/relationships/slideLayout" Target="../slideLayouts/slideLayout124.xml"/><Relationship Id="rId76" Type="http://schemas.openxmlformats.org/officeDocument/2006/relationships/slideLayout" Target="../slideLayouts/slideLayout132.xml"/><Relationship Id="rId84" Type="http://schemas.openxmlformats.org/officeDocument/2006/relationships/slideLayout" Target="../slideLayouts/slideLayout140.xml"/><Relationship Id="rId7" Type="http://schemas.openxmlformats.org/officeDocument/2006/relationships/slideLayout" Target="../slideLayouts/slideLayout63.xml"/><Relationship Id="rId71" Type="http://schemas.openxmlformats.org/officeDocument/2006/relationships/slideLayout" Target="../slideLayouts/slideLayout127.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9" Type="http://schemas.openxmlformats.org/officeDocument/2006/relationships/slideLayout" Target="../slideLayouts/slideLayout85.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32" Type="http://schemas.openxmlformats.org/officeDocument/2006/relationships/slideLayout" Target="../slideLayouts/slideLayout88.xml"/><Relationship Id="rId37" Type="http://schemas.openxmlformats.org/officeDocument/2006/relationships/slideLayout" Target="../slideLayouts/slideLayout93.xml"/><Relationship Id="rId40" Type="http://schemas.openxmlformats.org/officeDocument/2006/relationships/slideLayout" Target="../slideLayouts/slideLayout96.xml"/><Relationship Id="rId45" Type="http://schemas.openxmlformats.org/officeDocument/2006/relationships/slideLayout" Target="../slideLayouts/slideLayout101.xml"/><Relationship Id="rId53" Type="http://schemas.openxmlformats.org/officeDocument/2006/relationships/slideLayout" Target="../slideLayouts/slideLayout109.xml"/><Relationship Id="rId58" Type="http://schemas.openxmlformats.org/officeDocument/2006/relationships/slideLayout" Target="../slideLayouts/slideLayout114.xml"/><Relationship Id="rId66" Type="http://schemas.openxmlformats.org/officeDocument/2006/relationships/slideLayout" Target="../slideLayouts/slideLayout122.xml"/><Relationship Id="rId74" Type="http://schemas.openxmlformats.org/officeDocument/2006/relationships/slideLayout" Target="../slideLayouts/slideLayout130.xml"/><Relationship Id="rId79" Type="http://schemas.openxmlformats.org/officeDocument/2006/relationships/slideLayout" Target="../slideLayouts/slideLayout135.xml"/><Relationship Id="rId5" Type="http://schemas.openxmlformats.org/officeDocument/2006/relationships/slideLayout" Target="../slideLayouts/slideLayout61.xml"/><Relationship Id="rId61" Type="http://schemas.openxmlformats.org/officeDocument/2006/relationships/slideLayout" Target="../slideLayouts/slideLayout117.xml"/><Relationship Id="rId82" Type="http://schemas.openxmlformats.org/officeDocument/2006/relationships/slideLayout" Target="../slideLayouts/slideLayout138.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 Id="rId30" Type="http://schemas.openxmlformats.org/officeDocument/2006/relationships/slideLayout" Target="../slideLayouts/slideLayout86.xml"/><Relationship Id="rId35" Type="http://schemas.openxmlformats.org/officeDocument/2006/relationships/slideLayout" Target="../slideLayouts/slideLayout91.xml"/><Relationship Id="rId43" Type="http://schemas.openxmlformats.org/officeDocument/2006/relationships/slideLayout" Target="../slideLayouts/slideLayout99.xml"/><Relationship Id="rId48" Type="http://schemas.openxmlformats.org/officeDocument/2006/relationships/slideLayout" Target="../slideLayouts/slideLayout104.xml"/><Relationship Id="rId56" Type="http://schemas.openxmlformats.org/officeDocument/2006/relationships/slideLayout" Target="../slideLayouts/slideLayout112.xml"/><Relationship Id="rId64" Type="http://schemas.openxmlformats.org/officeDocument/2006/relationships/slideLayout" Target="../slideLayouts/slideLayout120.xml"/><Relationship Id="rId69" Type="http://schemas.openxmlformats.org/officeDocument/2006/relationships/slideLayout" Target="../slideLayouts/slideLayout125.xml"/><Relationship Id="rId77" Type="http://schemas.openxmlformats.org/officeDocument/2006/relationships/slideLayout" Target="../slideLayouts/slideLayout133.xml"/><Relationship Id="rId8" Type="http://schemas.openxmlformats.org/officeDocument/2006/relationships/slideLayout" Target="../slideLayouts/slideLayout64.xml"/><Relationship Id="rId51" Type="http://schemas.openxmlformats.org/officeDocument/2006/relationships/slideLayout" Target="../slideLayouts/slideLayout107.xml"/><Relationship Id="rId72" Type="http://schemas.openxmlformats.org/officeDocument/2006/relationships/slideLayout" Target="../slideLayouts/slideLayout128.xml"/><Relationship Id="rId80" Type="http://schemas.openxmlformats.org/officeDocument/2006/relationships/slideLayout" Target="../slideLayouts/slideLayout136.xml"/><Relationship Id="rId85" Type="http://schemas.openxmlformats.org/officeDocument/2006/relationships/slideLayout" Target="../slideLayouts/slideLayout141.xml"/><Relationship Id="rId3" Type="http://schemas.openxmlformats.org/officeDocument/2006/relationships/slideLayout" Target="../slideLayouts/slideLayout59.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33" Type="http://schemas.openxmlformats.org/officeDocument/2006/relationships/slideLayout" Target="../slideLayouts/slideLayout89.xml"/><Relationship Id="rId38" Type="http://schemas.openxmlformats.org/officeDocument/2006/relationships/slideLayout" Target="../slideLayouts/slideLayout94.xml"/><Relationship Id="rId46" Type="http://schemas.openxmlformats.org/officeDocument/2006/relationships/slideLayout" Target="../slideLayouts/slideLayout102.xml"/><Relationship Id="rId59" Type="http://schemas.openxmlformats.org/officeDocument/2006/relationships/slideLayout" Target="../slideLayouts/slideLayout115.xml"/><Relationship Id="rId67" Type="http://schemas.openxmlformats.org/officeDocument/2006/relationships/slideLayout" Target="../slideLayouts/slideLayout123.xml"/><Relationship Id="rId20" Type="http://schemas.openxmlformats.org/officeDocument/2006/relationships/slideLayout" Target="../slideLayouts/slideLayout76.xml"/><Relationship Id="rId41" Type="http://schemas.openxmlformats.org/officeDocument/2006/relationships/slideLayout" Target="../slideLayouts/slideLayout97.xml"/><Relationship Id="rId54" Type="http://schemas.openxmlformats.org/officeDocument/2006/relationships/slideLayout" Target="../slideLayouts/slideLayout110.xml"/><Relationship Id="rId62" Type="http://schemas.openxmlformats.org/officeDocument/2006/relationships/slideLayout" Target="../slideLayouts/slideLayout118.xml"/><Relationship Id="rId70" Type="http://schemas.openxmlformats.org/officeDocument/2006/relationships/slideLayout" Target="../slideLayouts/slideLayout126.xml"/><Relationship Id="rId75" Type="http://schemas.openxmlformats.org/officeDocument/2006/relationships/slideLayout" Target="../slideLayouts/slideLayout131.xml"/><Relationship Id="rId83" Type="http://schemas.openxmlformats.org/officeDocument/2006/relationships/slideLayout" Target="../slideLayouts/slideLayout139.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36" Type="http://schemas.openxmlformats.org/officeDocument/2006/relationships/slideLayout" Target="../slideLayouts/slideLayout92.xml"/><Relationship Id="rId49" Type="http://schemas.openxmlformats.org/officeDocument/2006/relationships/slideLayout" Target="../slideLayouts/slideLayout105.xml"/><Relationship Id="rId57" Type="http://schemas.openxmlformats.org/officeDocument/2006/relationships/slideLayout" Target="../slideLayouts/slideLayout113.xml"/><Relationship Id="rId10" Type="http://schemas.openxmlformats.org/officeDocument/2006/relationships/slideLayout" Target="../slideLayouts/slideLayout66.xml"/><Relationship Id="rId31" Type="http://schemas.openxmlformats.org/officeDocument/2006/relationships/slideLayout" Target="../slideLayouts/slideLayout87.xml"/><Relationship Id="rId44" Type="http://schemas.openxmlformats.org/officeDocument/2006/relationships/slideLayout" Target="../slideLayouts/slideLayout100.xml"/><Relationship Id="rId52" Type="http://schemas.openxmlformats.org/officeDocument/2006/relationships/slideLayout" Target="../slideLayouts/slideLayout108.xml"/><Relationship Id="rId60" Type="http://schemas.openxmlformats.org/officeDocument/2006/relationships/slideLayout" Target="../slideLayouts/slideLayout116.xml"/><Relationship Id="rId65" Type="http://schemas.openxmlformats.org/officeDocument/2006/relationships/slideLayout" Target="../slideLayouts/slideLayout121.xml"/><Relationship Id="rId73" Type="http://schemas.openxmlformats.org/officeDocument/2006/relationships/slideLayout" Target="../slideLayouts/slideLayout129.xml"/><Relationship Id="rId78" Type="http://schemas.openxmlformats.org/officeDocument/2006/relationships/slideLayout" Target="../slideLayouts/slideLayout134.xml"/><Relationship Id="rId81" Type="http://schemas.openxmlformats.org/officeDocument/2006/relationships/slideLayout" Target="../slideLayouts/slideLayout137.xml"/><Relationship Id="rId86"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609600" y="1600200"/>
            <a:ext cx="10972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p:cNvSpPr/>
          <p:nvPr/>
        </p:nvSpPr>
        <p:spPr>
          <a:xfrm>
            <a:off x="0" y="1"/>
            <a:ext cx="12192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4" name="Date Placeholder 3"/>
          <p:cNvSpPr>
            <a:spLocks noGrp="1"/>
          </p:cNvSpPr>
          <p:nvPr>
            <p:ph type="dt" sz="half" idx="2"/>
          </p:nvPr>
        </p:nvSpPr>
        <p:spPr>
          <a:xfrm>
            <a:off x="609600" y="19051"/>
            <a:ext cx="3860800" cy="328613"/>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FFFFFF"/>
                </a:solidFill>
                <a:latin typeface="+mn-lt"/>
              </a:defRPr>
            </a:lvl1pPr>
          </a:lstStyle>
          <a:p>
            <a:pPr>
              <a:defRPr/>
            </a:pPr>
            <a:fld id="{83F6E234-705C-47C4-828F-7DE33C3B56BD}" type="datetime1">
              <a:rPr lang="en-US"/>
              <a:pPr>
                <a:defRPr/>
              </a:pPr>
              <a:t>4/14/2020</a:t>
            </a:fld>
            <a:endParaRPr lang="en-US" dirty="0"/>
          </a:p>
        </p:txBody>
      </p:sp>
      <p:sp>
        <p:nvSpPr>
          <p:cNvPr id="5" name="Footer Placeholder 4"/>
          <p:cNvSpPr>
            <a:spLocks noGrp="1"/>
          </p:cNvSpPr>
          <p:nvPr>
            <p:ph type="ftr" sz="quarter" idx="3"/>
          </p:nvPr>
        </p:nvSpPr>
        <p:spPr>
          <a:xfrm>
            <a:off x="4572000" y="19051"/>
            <a:ext cx="5486400" cy="328613"/>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FFFFFF"/>
                </a:solidFill>
                <a:latin typeface="+mn-lt"/>
              </a:defRPr>
            </a:lvl1pPr>
          </a:lstStyle>
          <a:p>
            <a:pPr>
              <a:defRPr/>
            </a:pPr>
            <a:endParaRPr lang="en-US" dirty="0"/>
          </a:p>
        </p:txBody>
      </p:sp>
      <p:sp>
        <p:nvSpPr>
          <p:cNvPr id="6" name="Slide Number Placeholder 5"/>
          <p:cNvSpPr>
            <a:spLocks noGrp="1"/>
          </p:cNvSpPr>
          <p:nvPr>
            <p:ph type="sldNum" sz="quarter" idx="4"/>
          </p:nvPr>
        </p:nvSpPr>
        <p:spPr>
          <a:xfrm>
            <a:off x="10160000" y="19051"/>
            <a:ext cx="1422400" cy="328613"/>
          </a:xfrm>
          <a:prstGeom prst="rect">
            <a:avLst/>
          </a:prstGeom>
        </p:spPr>
        <p:txBody>
          <a:bodyPr vert="horz" lIns="91440" tIns="45720" rIns="91440" bIns="45720" rtlCol="0" anchor="ctr"/>
          <a:lstStyle>
            <a:lvl1pPr algn="l" eaLnBrk="1" fontAlgn="auto" hangingPunct="1">
              <a:spcBef>
                <a:spcPts val="0"/>
              </a:spcBef>
              <a:spcAft>
                <a:spcPts val="0"/>
              </a:spcAft>
              <a:defRPr sz="1400" b="1">
                <a:solidFill>
                  <a:srgbClr val="FFFFFF"/>
                </a:solidFill>
                <a:latin typeface="+mn-lt"/>
              </a:defRPr>
            </a:lvl1pPr>
          </a:lstStyle>
          <a:p>
            <a:pPr>
              <a:defRPr/>
            </a:pPr>
            <a:fld id="{C45C6156-237C-49E8-A207-C039462F2170}" type="slidenum">
              <a:rPr lang="en-US"/>
              <a:pPr>
                <a:defRPr/>
              </a:pPr>
              <a:t>‹#›</a:t>
            </a:fld>
            <a:endParaRPr lang="en-US" dirty="0"/>
          </a:p>
        </p:txBody>
      </p:sp>
      <p:pic>
        <p:nvPicPr>
          <p:cNvPr id="4105"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579533" y="6034089"/>
            <a:ext cx="6510867"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3772791"/>
      </p:ext>
    </p:extLst>
  </p:cSld>
  <p:clrMap bg1="lt1" tx1="dk1" bg2="lt2" tx2="dk2" accent1="accent1" accent2="accent2" accent3="accent3" accent4="accent4" accent5="accent5" accent6="accent6" hlink="hlink" folHlink="folHlink"/>
  <p:sldLayoutIdLst>
    <p:sldLayoutId id="2147483710" r:id="rId1"/>
    <p:sldLayoutId id="2147483711" r:id="rId2"/>
  </p:sldLayoutIdLst>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eorgia" panose="02040502050405020303" pitchFamily="18" charset="0"/>
        </a:defRPr>
      </a:lvl2pPr>
      <a:lvl3pPr algn="l" rtl="0" eaLnBrk="0" fontAlgn="base" hangingPunct="0">
        <a:spcBef>
          <a:spcPct val="0"/>
        </a:spcBef>
        <a:spcAft>
          <a:spcPct val="0"/>
        </a:spcAft>
        <a:defRPr sz="4000">
          <a:solidFill>
            <a:schemeClr val="tx2"/>
          </a:solidFill>
          <a:latin typeface="Georgia" panose="02040502050405020303" pitchFamily="18" charset="0"/>
        </a:defRPr>
      </a:lvl3pPr>
      <a:lvl4pPr algn="l" rtl="0" eaLnBrk="0" fontAlgn="base" hangingPunct="0">
        <a:spcBef>
          <a:spcPct val="0"/>
        </a:spcBef>
        <a:spcAft>
          <a:spcPct val="0"/>
        </a:spcAft>
        <a:defRPr sz="4000">
          <a:solidFill>
            <a:schemeClr val="tx2"/>
          </a:solidFill>
          <a:latin typeface="Georgia" panose="02040502050405020303" pitchFamily="18" charset="0"/>
        </a:defRPr>
      </a:lvl4pPr>
      <a:lvl5pPr algn="l" rtl="0" eaLnBrk="0" fontAlgn="base" hangingPunct="0">
        <a:spcBef>
          <a:spcPct val="0"/>
        </a:spcBef>
        <a:spcAft>
          <a:spcPct val="0"/>
        </a:spcAft>
        <a:defRPr sz="4000">
          <a:solidFill>
            <a:schemeClr val="tx2"/>
          </a:solidFill>
          <a:latin typeface="Georgia" panose="02040502050405020303" pitchFamily="18" charset="0"/>
        </a:defRPr>
      </a:lvl5pPr>
      <a:lvl6pPr marL="457200" algn="l" rtl="0" fontAlgn="base">
        <a:spcBef>
          <a:spcPct val="0"/>
        </a:spcBef>
        <a:spcAft>
          <a:spcPct val="0"/>
        </a:spcAft>
        <a:defRPr sz="4000">
          <a:solidFill>
            <a:schemeClr val="tx2"/>
          </a:solidFill>
          <a:latin typeface="Georgia" panose="02040502050405020303" pitchFamily="18" charset="0"/>
        </a:defRPr>
      </a:lvl6pPr>
      <a:lvl7pPr marL="914400" algn="l" rtl="0" fontAlgn="base">
        <a:spcBef>
          <a:spcPct val="0"/>
        </a:spcBef>
        <a:spcAft>
          <a:spcPct val="0"/>
        </a:spcAft>
        <a:defRPr sz="4000">
          <a:solidFill>
            <a:schemeClr val="tx2"/>
          </a:solidFill>
          <a:latin typeface="Georgia" panose="02040502050405020303" pitchFamily="18" charset="0"/>
        </a:defRPr>
      </a:lvl7pPr>
      <a:lvl8pPr marL="1371600" algn="l" rtl="0" fontAlgn="base">
        <a:spcBef>
          <a:spcPct val="0"/>
        </a:spcBef>
        <a:spcAft>
          <a:spcPct val="0"/>
        </a:spcAft>
        <a:defRPr sz="4000">
          <a:solidFill>
            <a:schemeClr val="tx2"/>
          </a:solidFill>
          <a:latin typeface="Georgia" panose="02040502050405020303" pitchFamily="18" charset="0"/>
        </a:defRPr>
      </a:lvl8pPr>
      <a:lvl9pPr marL="1828800" algn="l" rtl="0" fontAlgn="base">
        <a:spcBef>
          <a:spcPct val="0"/>
        </a:spcBef>
        <a:spcAft>
          <a:spcPct val="0"/>
        </a:spcAft>
        <a:defRPr sz="4000">
          <a:solidFill>
            <a:schemeClr val="tx2"/>
          </a:solidFill>
          <a:latin typeface="Georgia" panose="02040502050405020303" pitchFamily="18" charset="0"/>
        </a:defRPr>
      </a:lvl9pPr>
    </p:titleStyle>
    <p:body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F455D25F-7E7D-490E-B86A-30AE1406A0A2}" type="datetime1">
              <a:rPr lang="en-US" smtClean="0"/>
              <a:pPr/>
              <a:t>4/14/2020</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AD28A560-19C4-402A-A603-F5B847ADC6CE}" type="slidenum">
              <a:rPr lang="en-US" smtClean="0"/>
              <a:pPr/>
              <a:t>‹#›</a:t>
            </a:fld>
            <a:endParaRPr lang="en-US" dirty="0"/>
          </a:p>
        </p:txBody>
      </p:sp>
      <p:pic>
        <p:nvPicPr>
          <p:cNvPr id="3075" name="Picture 3"/>
          <p:cNvPicPr>
            <a:picLocks noChangeAspect="1" noChangeArrowheads="1"/>
          </p:cNvPicPr>
          <p:nvPr userDrawn="1"/>
        </p:nvPicPr>
        <p:blipFill>
          <a:blip r:embed="rId7">
            <a:extLst>
              <a:ext uri="{28A0092B-C50C-407E-A947-70E740481C1C}">
                <a14:useLocalDpi xmlns:a14="http://schemas.microsoft.com/office/drawing/2010/main"/>
              </a:ext>
            </a:extLst>
          </a:blip>
          <a:stretch>
            <a:fillRect/>
          </a:stretch>
        </p:blipFill>
        <p:spPr bwMode="auto">
          <a:xfrm>
            <a:off x="5579233" y="6033450"/>
            <a:ext cx="6511168" cy="725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5325470"/>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9" r:id="rId5"/>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327293" y="6356350"/>
            <a:ext cx="2743200" cy="365125"/>
          </a:xfrm>
          <a:prstGeom prst="rect">
            <a:avLst/>
          </a:prstGeom>
        </p:spPr>
        <p:txBody>
          <a:bodyPr vert="horz" lIns="91440" tIns="45720" rIns="91440" bIns="45720" rtlCol="0" anchor="ctr"/>
          <a:lstStyle>
            <a:lvl1pPr algn="r">
              <a:defRPr sz="1200" b="1" i="0" cap="small" baseline="0">
                <a:solidFill>
                  <a:schemeClr val="accent4"/>
                </a:solidFill>
                <a:latin typeface="Verdana" charset="0"/>
              </a:defRPr>
            </a:lvl1pPr>
          </a:lstStyle>
          <a:p>
            <a:fld id="{56887884-3E9C-A94A-B79F-E4A2CD45DFEC}" type="slidenum">
              <a:rPr lang="en-US" smtClean="0"/>
              <a:pPr/>
              <a:t>‹#›</a:t>
            </a:fld>
            <a:endParaRPr lang="en-US" dirty="0"/>
          </a:p>
        </p:txBody>
      </p:sp>
    </p:spTree>
    <p:extLst>
      <p:ext uri="{BB962C8B-B14F-4D97-AF65-F5344CB8AC3E}">
        <p14:creationId xmlns:p14="http://schemas.microsoft.com/office/powerpoint/2010/main" val="4187723861"/>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Lst>
  <p:hf hdr="0" ftr="0" dt="0"/>
  <p:txStyles>
    <p:titleStyle>
      <a:lvl1pPr algn="l" defTabSz="914400" rtl="0" eaLnBrk="1" latinLnBrk="0" hangingPunct="1">
        <a:lnSpc>
          <a:spcPct val="90000"/>
        </a:lnSpc>
        <a:spcBef>
          <a:spcPct val="0"/>
        </a:spcBef>
        <a:buNone/>
        <a:defRPr sz="3600" kern="1200" baseline="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bg1">
              <a:lumMod val="50000"/>
            </a:schemeClr>
          </a:solidFill>
          <a:latin typeface="Verdana"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bg1">
              <a:lumMod val="50000"/>
            </a:schemeClr>
          </a:solidFill>
          <a:latin typeface="Verdana"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bg1">
              <a:lumMod val="50000"/>
            </a:schemeClr>
          </a:solidFill>
          <a:latin typeface="Verdana"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bg1">
              <a:lumMod val="50000"/>
            </a:schemeClr>
          </a:solidFill>
          <a:latin typeface="Verdana"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bg1">
              <a:lumMod val="50000"/>
            </a:schemeClr>
          </a:solidFill>
          <a:latin typeface="Verdana"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327293" y="6356350"/>
            <a:ext cx="2743200" cy="365125"/>
          </a:xfrm>
          <a:prstGeom prst="rect">
            <a:avLst/>
          </a:prstGeom>
        </p:spPr>
        <p:txBody>
          <a:bodyPr vert="horz" lIns="91440" tIns="45720" rIns="91440" bIns="45720" rtlCol="0" anchor="ctr"/>
          <a:lstStyle>
            <a:lvl1pPr algn="r">
              <a:defRPr sz="1200" b="1" i="0" cap="small" baseline="0">
                <a:solidFill>
                  <a:schemeClr val="accent4"/>
                </a:solidFill>
                <a:latin typeface="Verdana" charset="0"/>
              </a:defRPr>
            </a:lvl1pPr>
          </a:lstStyle>
          <a:p>
            <a:fld id="{56887884-3E9C-A94A-B79F-E4A2CD45DFEC}" type="slidenum">
              <a:rPr lang="en-US" smtClean="0">
                <a:solidFill>
                  <a:srgbClr val="555F55"/>
                </a:solidFill>
              </a:rPr>
              <a:pPr/>
              <a:t>‹#›</a:t>
            </a:fld>
            <a:endParaRPr lang="en-US" dirty="0">
              <a:solidFill>
                <a:srgbClr val="555F55"/>
              </a:solidFill>
            </a:endParaRPr>
          </a:p>
        </p:txBody>
      </p:sp>
    </p:spTree>
    <p:extLst>
      <p:ext uri="{BB962C8B-B14F-4D97-AF65-F5344CB8AC3E}">
        <p14:creationId xmlns:p14="http://schemas.microsoft.com/office/powerpoint/2010/main" val="4033586498"/>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 id="2147483954" r:id="rId14"/>
    <p:sldLayoutId id="2147483955" r:id="rId15"/>
    <p:sldLayoutId id="2147483956" r:id="rId16"/>
    <p:sldLayoutId id="2147483957" r:id="rId17"/>
    <p:sldLayoutId id="2147483958" r:id="rId18"/>
    <p:sldLayoutId id="2147483959" r:id="rId19"/>
  </p:sldLayoutIdLst>
  <p:hf hdr="0" ftr="0" dt="0"/>
  <p:txStyles>
    <p:titleStyle>
      <a:lvl1pPr algn="l" defTabSz="914400" rtl="0" eaLnBrk="1" latinLnBrk="0" hangingPunct="1">
        <a:lnSpc>
          <a:spcPct val="90000"/>
        </a:lnSpc>
        <a:spcBef>
          <a:spcPct val="0"/>
        </a:spcBef>
        <a:buNone/>
        <a:defRPr sz="3600" kern="1200" baseline="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bg1">
              <a:lumMod val="50000"/>
            </a:schemeClr>
          </a:solidFill>
          <a:latin typeface="Verdana"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bg1">
              <a:lumMod val="50000"/>
            </a:schemeClr>
          </a:solidFill>
          <a:latin typeface="Verdana"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bg1">
              <a:lumMod val="50000"/>
            </a:schemeClr>
          </a:solidFill>
          <a:latin typeface="Verdana"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bg1">
              <a:lumMod val="50000"/>
            </a:schemeClr>
          </a:solidFill>
          <a:latin typeface="Verdana"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bg1">
              <a:lumMod val="50000"/>
            </a:schemeClr>
          </a:solidFill>
          <a:latin typeface="Verdana"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327293" y="6356350"/>
            <a:ext cx="2743200" cy="365125"/>
          </a:xfrm>
          <a:prstGeom prst="rect">
            <a:avLst/>
          </a:prstGeom>
        </p:spPr>
        <p:txBody>
          <a:bodyPr vert="horz" lIns="91440" tIns="45720" rIns="91440" bIns="45720" rtlCol="0" anchor="ctr"/>
          <a:lstStyle>
            <a:lvl1pPr algn="r">
              <a:defRPr sz="1200" b="1" i="0" cap="small" baseline="0">
                <a:solidFill>
                  <a:schemeClr val="accent4"/>
                </a:solidFill>
                <a:latin typeface="Verdana" charset="0"/>
              </a:defRPr>
            </a:lvl1pPr>
          </a:lstStyle>
          <a:p>
            <a:fld id="{56887884-3E9C-A94A-B79F-E4A2CD45DFEC}" type="slidenum">
              <a:rPr lang="en-US" smtClean="0">
                <a:solidFill>
                  <a:srgbClr val="555F55"/>
                </a:solidFill>
              </a:rPr>
              <a:pPr/>
              <a:t>‹#›</a:t>
            </a:fld>
            <a:endParaRPr lang="en-US" dirty="0">
              <a:solidFill>
                <a:srgbClr val="555F55"/>
              </a:solidFill>
            </a:endParaRPr>
          </a:p>
        </p:txBody>
      </p:sp>
    </p:spTree>
    <p:extLst>
      <p:ext uri="{BB962C8B-B14F-4D97-AF65-F5344CB8AC3E}">
        <p14:creationId xmlns:p14="http://schemas.microsoft.com/office/powerpoint/2010/main" val="895234819"/>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 id="2147484034" r:id="rId12"/>
    <p:sldLayoutId id="2147484035" r:id="rId13"/>
    <p:sldLayoutId id="2147484036" r:id="rId14"/>
    <p:sldLayoutId id="2147484037" r:id="rId15"/>
    <p:sldLayoutId id="2147484038" r:id="rId16"/>
  </p:sldLayoutIdLst>
  <p:hf hdr="0" ftr="0" dt="0"/>
  <p:txStyles>
    <p:titleStyle>
      <a:lvl1pPr algn="l" defTabSz="914400" rtl="0" eaLnBrk="1" latinLnBrk="0" hangingPunct="1">
        <a:lnSpc>
          <a:spcPct val="90000"/>
        </a:lnSpc>
        <a:spcBef>
          <a:spcPct val="0"/>
        </a:spcBef>
        <a:buNone/>
        <a:defRPr sz="3600" kern="1200" baseline="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bg1">
              <a:lumMod val="50000"/>
            </a:schemeClr>
          </a:solidFill>
          <a:latin typeface="Verdana"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bg1">
              <a:lumMod val="50000"/>
            </a:schemeClr>
          </a:solidFill>
          <a:latin typeface="Verdana"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bg1">
              <a:lumMod val="50000"/>
            </a:schemeClr>
          </a:solidFill>
          <a:latin typeface="Verdana"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bg1">
              <a:lumMod val="50000"/>
            </a:schemeClr>
          </a:solidFill>
          <a:latin typeface="Verdana"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bg1">
              <a:lumMod val="50000"/>
            </a:schemeClr>
          </a:solidFill>
          <a:latin typeface="Verdana"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5624888"/>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 id="2147484051" r:id="rId12"/>
    <p:sldLayoutId id="2147484052" r:id="rId13"/>
    <p:sldLayoutId id="2147484053" r:id="rId14"/>
    <p:sldLayoutId id="2147484054" r:id="rId15"/>
    <p:sldLayoutId id="2147484055" r:id="rId16"/>
    <p:sldLayoutId id="2147484056" r:id="rId17"/>
    <p:sldLayoutId id="2147484057" r:id="rId18"/>
    <p:sldLayoutId id="2147484058" r:id="rId19"/>
    <p:sldLayoutId id="2147484059" r:id="rId20"/>
    <p:sldLayoutId id="2147484060" r:id="rId21"/>
    <p:sldLayoutId id="2147484061" r:id="rId22"/>
    <p:sldLayoutId id="2147484062" r:id="rId23"/>
    <p:sldLayoutId id="2147484063" r:id="rId24"/>
    <p:sldLayoutId id="2147484064" r:id="rId25"/>
    <p:sldLayoutId id="2147484065" r:id="rId26"/>
    <p:sldLayoutId id="2147484066" r:id="rId27"/>
    <p:sldLayoutId id="2147484067" r:id="rId28"/>
    <p:sldLayoutId id="2147484068" r:id="rId29"/>
    <p:sldLayoutId id="2147484069" r:id="rId30"/>
    <p:sldLayoutId id="2147484070" r:id="rId31"/>
    <p:sldLayoutId id="2147484071" r:id="rId32"/>
    <p:sldLayoutId id="2147484072" r:id="rId33"/>
    <p:sldLayoutId id="2147484073" r:id="rId34"/>
    <p:sldLayoutId id="2147484074" r:id="rId35"/>
    <p:sldLayoutId id="2147484075" r:id="rId36"/>
    <p:sldLayoutId id="2147484076" r:id="rId37"/>
    <p:sldLayoutId id="2147483662" r:id="rId38"/>
    <p:sldLayoutId id="2147483663" r:id="rId39"/>
    <p:sldLayoutId id="2147483664" r:id="rId40"/>
    <p:sldLayoutId id="2147483665" r:id="rId41"/>
    <p:sldLayoutId id="2147483666" r:id="rId42"/>
    <p:sldLayoutId id="2147483667" r:id="rId43"/>
    <p:sldLayoutId id="2147483668" r:id="rId44"/>
    <p:sldLayoutId id="2147483669" r:id="rId45"/>
    <p:sldLayoutId id="2147483670" r:id="rId46"/>
    <p:sldLayoutId id="2147483671" r:id="rId47"/>
    <p:sldLayoutId id="2147483672" r:id="rId48"/>
    <p:sldLayoutId id="2147483673" r:id="rId49"/>
    <p:sldLayoutId id="2147483674" r:id="rId50"/>
    <p:sldLayoutId id="2147483675" r:id="rId51"/>
    <p:sldLayoutId id="2147483676" r:id="rId52"/>
    <p:sldLayoutId id="2147483677" r:id="rId53"/>
    <p:sldLayoutId id="2147483678" r:id="rId54"/>
    <p:sldLayoutId id="2147483679" r:id="rId55"/>
    <p:sldLayoutId id="2147483680" r:id="rId56"/>
    <p:sldLayoutId id="2147483681" r:id="rId57"/>
    <p:sldLayoutId id="2147483683" r:id="rId58"/>
    <p:sldLayoutId id="2147483688" r:id="rId59"/>
    <p:sldLayoutId id="2147483689" r:id="rId60"/>
    <p:sldLayoutId id="2147484077" r:id="rId61"/>
    <p:sldLayoutId id="2147483973" r:id="rId62"/>
    <p:sldLayoutId id="2147483974" r:id="rId63"/>
    <p:sldLayoutId id="2147483975" r:id="rId64"/>
    <p:sldLayoutId id="2147483976" r:id="rId65"/>
    <p:sldLayoutId id="2147483977" r:id="rId66"/>
    <p:sldLayoutId id="2147483978" r:id="rId67"/>
    <p:sldLayoutId id="2147483979" r:id="rId68"/>
    <p:sldLayoutId id="2147483980" r:id="rId69"/>
    <p:sldLayoutId id="2147483981" r:id="rId70"/>
    <p:sldLayoutId id="2147483982" r:id="rId71"/>
    <p:sldLayoutId id="2147483983" r:id="rId72"/>
    <p:sldLayoutId id="2147483984" r:id="rId73"/>
    <p:sldLayoutId id="2147483985" r:id="rId74"/>
    <p:sldLayoutId id="2147483986" r:id="rId75"/>
    <p:sldLayoutId id="2147483987" r:id="rId76"/>
    <p:sldLayoutId id="2147483988" r:id="rId77"/>
    <p:sldLayoutId id="2147483989" r:id="rId78"/>
    <p:sldLayoutId id="2147483990" r:id="rId79"/>
    <p:sldLayoutId id="2147483991" r:id="rId80"/>
    <p:sldLayoutId id="2147483992" r:id="rId81"/>
    <p:sldLayoutId id="2147483993" r:id="rId82"/>
    <p:sldLayoutId id="2147483994" r:id="rId83"/>
    <p:sldLayoutId id="2147483999" r:id="rId84"/>
    <p:sldLayoutId id="2147484000" r:id="rId85"/>
  </p:sldLayoutIdLst>
  <p:timing>
    <p:tnLst>
      <p:par>
        <p:cTn id="1" dur="indefinite" restart="never" nodeType="tmRoot"/>
      </p:par>
    </p:tnLst>
  </p:timing>
  <p:txStyles>
    <p:titleStyle>
      <a:lvl1pPr algn="l" defTabSz="914400" rtl="0" eaLnBrk="1" latinLnBrk="0" hangingPunct="1">
        <a:lnSpc>
          <a:spcPct val="90000"/>
        </a:lnSpc>
        <a:spcBef>
          <a:spcPct val="0"/>
        </a:spcBef>
        <a:buNone/>
        <a:defRPr sz="3600" kern="1200" baseline="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bg1">
              <a:lumMod val="50000"/>
            </a:schemeClr>
          </a:solidFill>
          <a:latin typeface="Verdana"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bg1">
              <a:lumMod val="50000"/>
            </a:schemeClr>
          </a:solidFill>
          <a:latin typeface="Verdana"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bg1">
              <a:lumMod val="50000"/>
            </a:schemeClr>
          </a:solidFill>
          <a:latin typeface="Verdana"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bg1">
              <a:lumMod val="50000"/>
            </a:schemeClr>
          </a:solidFill>
          <a:latin typeface="Verdana"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bg1">
              <a:lumMod val="50000"/>
            </a:schemeClr>
          </a:solidFill>
          <a:latin typeface="Verdana"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470" y="954176"/>
            <a:ext cx="8587946" cy="2063580"/>
          </a:xfrm>
        </p:spPr>
        <p:txBody>
          <a:bodyPr/>
          <a:lstStyle/>
          <a:p>
            <a:r>
              <a:rPr lang="en-US" b="1" dirty="0" smtClean="0">
                <a:latin typeface="Open Sans" panose="020B0606030504020204" pitchFamily="34" charset="0"/>
                <a:ea typeface="Open Sans" panose="020B0606030504020204" pitchFamily="34" charset="0"/>
                <a:cs typeface="Open Sans" panose="020B0606030504020204" pitchFamily="34" charset="0"/>
              </a:rPr>
              <a:t>NPC-QIC</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 Placeholder 3"/>
          <p:cNvSpPr>
            <a:spLocks noGrp="1"/>
          </p:cNvSpPr>
          <p:nvPr>
            <p:ph type="body" sz="quarter" idx="10"/>
          </p:nvPr>
        </p:nvSpPr>
        <p:spPr>
          <a:xfrm>
            <a:off x="951470" y="3130914"/>
            <a:ext cx="8686800" cy="834082"/>
          </a:xfrm>
        </p:spPr>
        <p:txBody>
          <a:bodyPr/>
          <a:lstStyle/>
          <a:p>
            <a:r>
              <a:rPr lang="en-US" sz="4400" i="0" dirty="0">
                <a:latin typeface="Open Sans" panose="020B0606030504020204" pitchFamily="34" charset="0"/>
                <a:ea typeface="Open Sans" panose="020B0606030504020204" pitchFamily="34" charset="0"/>
                <a:cs typeface="Open Sans" panose="020B0606030504020204" pitchFamily="34" charset="0"/>
              </a:rPr>
              <a:t>Key Driver Diagrams</a:t>
            </a:r>
          </a:p>
        </p:txBody>
      </p:sp>
    </p:spTree>
    <p:extLst>
      <p:ext uri="{BB962C8B-B14F-4D97-AF65-F5344CB8AC3E}">
        <p14:creationId xmlns:p14="http://schemas.microsoft.com/office/powerpoint/2010/main" val="902523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96091" y="10259"/>
            <a:ext cx="4800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r>
              <a:rPr lang="en-US" sz="2000" b="1" cap="small" dirty="0">
                <a:solidFill>
                  <a:srgbClr val="555F55"/>
                </a:solidFill>
                <a:latin typeface="Open Sans" panose="020B0606030504020204" pitchFamily="34" charset="0"/>
                <a:ea typeface="Open Sans" panose="020B0606030504020204" pitchFamily="34" charset="0"/>
                <a:cs typeface="Open Sans" panose="020B0606030504020204" pitchFamily="34" charset="0"/>
              </a:rPr>
              <a:t>NPC-QIC Phase II </a:t>
            </a:r>
            <a:r>
              <a:rPr lang="en-US" sz="2000" b="1" cap="small" dirty="0">
                <a:solidFill>
                  <a:schemeClr val="accent5"/>
                </a:solidFill>
                <a:latin typeface="Open Sans" panose="020B0606030504020204" pitchFamily="34" charset="0"/>
                <a:ea typeface="Open Sans" panose="020B0606030504020204" pitchFamily="34" charset="0"/>
                <a:cs typeface="Open Sans" panose="020B0606030504020204" pitchFamily="34" charset="0"/>
              </a:rPr>
              <a:t>System KDD</a:t>
            </a:r>
          </a:p>
        </p:txBody>
      </p:sp>
      <p:sp>
        <p:nvSpPr>
          <p:cNvPr id="3" name="AutoShape 19"/>
          <p:cNvSpPr>
            <a:spLocks noChangeArrowheads="1"/>
          </p:cNvSpPr>
          <p:nvPr/>
        </p:nvSpPr>
        <p:spPr bwMode="auto">
          <a:xfrm>
            <a:off x="13871" y="2246375"/>
            <a:ext cx="2800309" cy="3202347"/>
          </a:xfrm>
          <a:prstGeom prst="roundRect">
            <a:avLst/>
          </a:prstGeom>
          <a:solidFill>
            <a:schemeClr val="bg1">
              <a:lumMod val="95000"/>
            </a:schemeClr>
          </a:solidFill>
          <a:ln w="38100">
            <a:noFill/>
            <a:miter lim="800000"/>
            <a:headEnd/>
            <a:tailEnd/>
          </a:ln>
          <a:effectLst>
            <a:outerShdw blurRad="50800" dist="38100" dir="2700000" algn="tl" rotWithShape="0">
              <a:prstClr val="black">
                <a:alpha val="40000"/>
              </a:prstClr>
            </a:outerShdw>
          </a:effectLst>
        </p:spPr>
        <p:txBody>
          <a:bodyPr anchor="t"/>
          <a:lstStyle/>
          <a:p>
            <a:r>
              <a:rPr lang="en-US" sz="1200" b="1" dirty="0">
                <a:solidFill>
                  <a:srgbClr val="555555"/>
                </a:solidFill>
                <a:latin typeface="Merriweather" panose="00000500000000000000" pitchFamily="2" charset="0"/>
                <a:ea typeface="Verdana" panose="020B0604030504040204" pitchFamily="34" charset="0"/>
                <a:cs typeface="Verdana" panose="020B0604030504040204" pitchFamily="34" charset="0"/>
              </a:rPr>
              <a:t>Increase survival in balance with quality of life as measured by:</a:t>
            </a:r>
          </a:p>
          <a:p>
            <a:endParaRPr lang="en-US" sz="1200" b="1" dirty="0">
              <a:solidFill>
                <a:srgbClr val="555555"/>
              </a:solidFill>
              <a:latin typeface="Merriweather" panose="00000500000000000000" pitchFamily="2"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US" sz="1200" b="1" dirty="0">
                <a:solidFill>
                  <a:srgbClr val="555555"/>
                </a:solidFill>
                <a:latin typeface="Merriweather" panose="00000500000000000000" pitchFamily="2" charset="0"/>
                <a:ea typeface="Verdana" panose="020B0604030504040204" pitchFamily="34" charset="0"/>
                <a:cs typeface="Verdana" panose="020B0604030504040204" pitchFamily="34" charset="0"/>
              </a:rPr>
              <a:t>Reduce mortality of infants from birth to 1</a:t>
            </a:r>
            <a:r>
              <a:rPr lang="en-US" sz="1200" b="1" baseline="30000" dirty="0">
                <a:solidFill>
                  <a:srgbClr val="555555"/>
                </a:solidFill>
                <a:latin typeface="Merriweather" panose="00000500000000000000" pitchFamily="2" charset="0"/>
                <a:ea typeface="Verdana" panose="020B0604030504040204" pitchFamily="34" charset="0"/>
                <a:cs typeface="Verdana" panose="020B0604030504040204" pitchFamily="34" charset="0"/>
              </a:rPr>
              <a:t>st</a:t>
            </a:r>
            <a:r>
              <a:rPr lang="en-US" sz="1200" b="1" dirty="0">
                <a:solidFill>
                  <a:srgbClr val="555555"/>
                </a:solidFill>
                <a:latin typeface="Merriweather" panose="00000500000000000000" pitchFamily="2" charset="0"/>
                <a:ea typeface="Verdana" panose="020B0604030504040204" pitchFamily="34" charset="0"/>
                <a:cs typeface="Verdana" panose="020B0604030504040204" pitchFamily="34" charset="0"/>
              </a:rPr>
              <a:t> year of life by 50% by 2022</a:t>
            </a:r>
          </a:p>
          <a:p>
            <a:pPr marL="171450" indent="-171450">
              <a:buFont typeface="Arial" panose="020B0604020202020204" pitchFamily="34" charset="0"/>
              <a:buChar char="•"/>
            </a:pPr>
            <a:endParaRPr lang="en-US" sz="1200" b="1" dirty="0">
              <a:solidFill>
                <a:schemeClr val="accent5"/>
              </a:solidFill>
              <a:latin typeface="Merriweather" panose="00000500000000000000" pitchFamily="2"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en-US" sz="1200" b="1" dirty="0">
                <a:solidFill>
                  <a:schemeClr val="accent5"/>
                </a:solidFill>
                <a:latin typeface="Merriweather" panose="00000500000000000000" pitchFamily="2" charset="0"/>
                <a:ea typeface="Verdana" panose="020B0604030504040204" pitchFamily="34" charset="0"/>
                <a:cs typeface="Verdana" panose="020B0604030504040204" pitchFamily="34" charset="0"/>
              </a:rPr>
              <a:t>Meet QOL AIMs for six Learning Lab QOL proxy measures by 2022</a:t>
            </a:r>
          </a:p>
        </p:txBody>
      </p:sp>
      <p:sp>
        <p:nvSpPr>
          <p:cNvPr id="4" name="Rectangle 5"/>
          <p:cNvSpPr>
            <a:spLocks noChangeArrowheads="1"/>
          </p:cNvSpPr>
          <p:nvPr/>
        </p:nvSpPr>
        <p:spPr bwMode="auto">
          <a:xfrm>
            <a:off x="3415983" y="468648"/>
            <a:ext cx="2719777" cy="215444"/>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p>
            <a:pPr algn="ctr" eaLnBrk="0" hangingPunct="0"/>
            <a:r>
              <a:rPr lang="en-US" sz="1400" u="sng" cap="small" dirty="0">
                <a:solidFill>
                  <a:srgbClr val="555F55"/>
                </a:solidFill>
                <a:latin typeface="Merriweather" panose="00000500000000000000" pitchFamily="2" charset="0"/>
              </a:rPr>
              <a:t>SYSTEM DRIVERS</a:t>
            </a:r>
          </a:p>
        </p:txBody>
      </p:sp>
      <p:sp>
        <p:nvSpPr>
          <p:cNvPr id="43" name="Left Brace 42"/>
          <p:cNvSpPr/>
          <p:nvPr/>
        </p:nvSpPr>
        <p:spPr>
          <a:xfrm>
            <a:off x="2811063" y="818102"/>
            <a:ext cx="332447" cy="5895466"/>
          </a:xfrm>
          <a:prstGeom prst="leftBrace">
            <a:avLst>
              <a:gd name="adj1" fmla="val 8333"/>
              <a:gd name="adj2" fmla="val 56250"/>
            </a:avLst>
          </a:prstGeom>
          <a:ln w="6350">
            <a:solidFill>
              <a:srgbClr val="555F5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solidFill>
                <a:prstClr val="black"/>
              </a:solidFill>
            </a:endParaRPr>
          </a:p>
        </p:txBody>
      </p:sp>
      <p:sp>
        <p:nvSpPr>
          <p:cNvPr id="32" name="Rectangle 6"/>
          <p:cNvSpPr>
            <a:spLocks noChangeArrowheads="1"/>
          </p:cNvSpPr>
          <p:nvPr/>
        </p:nvSpPr>
        <p:spPr bwMode="auto">
          <a:xfrm>
            <a:off x="58064" y="1941875"/>
            <a:ext cx="1620837" cy="246221"/>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p>
            <a:pPr algn="ctr" eaLnBrk="0" hangingPunct="0"/>
            <a:r>
              <a:rPr lang="en-US" sz="1600" u="sng" cap="small" dirty="0">
                <a:solidFill>
                  <a:srgbClr val="555F55"/>
                </a:solidFill>
                <a:latin typeface="Merriweather" panose="00000500000000000000" pitchFamily="2" charset="0"/>
              </a:rPr>
              <a:t>System Aims</a:t>
            </a:r>
          </a:p>
        </p:txBody>
      </p:sp>
      <p:sp>
        <p:nvSpPr>
          <p:cNvPr id="38" name="Rectangle 29"/>
          <p:cNvSpPr>
            <a:spLocks noChangeArrowheads="1"/>
          </p:cNvSpPr>
          <p:nvPr/>
        </p:nvSpPr>
        <p:spPr bwMode="auto">
          <a:xfrm>
            <a:off x="3259553" y="5669508"/>
            <a:ext cx="2743200" cy="914400"/>
          </a:xfrm>
          <a:prstGeom prst="roundRect">
            <a:avLst/>
          </a:prstGeom>
          <a:solidFill>
            <a:schemeClr val="accent4"/>
          </a:solidFill>
          <a:ln w="38100">
            <a:noFill/>
            <a:miter lim="800000"/>
            <a:headEnd/>
            <a:tailEnd/>
          </a:ln>
          <a:effectLst>
            <a:outerShdw blurRad="50800" dist="38100" dir="2700000" algn="tl" rotWithShape="0">
              <a:prstClr val="black">
                <a:alpha val="40000"/>
              </a:prstClr>
            </a:outerShdw>
          </a:effectLst>
        </p:spPr>
        <p:txBody>
          <a:bodyPr anchor="ctr"/>
          <a:lstStyle/>
          <a:p>
            <a:r>
              <a:rPr lang="en-US" sz="1400" b="1" dirty="0">
                <a:solidFill>
                  <a:prstClr val="white"/>
                </a:solidFill>
                <a:latin typeface="Merriweather" panose="00000500000000000000" pitchFamily="2" charset="0"/>
                <a:ea typeface="Verdana" panose="020B0604030504040204" pitchFamily="34" charset="0"/>
                <a:cs typeface="Verdana" panose="020B0604030504040204" pitchFamily="34" charset="0"/>
              </a:rPr>
              <a:t>Improve morbidity, mortality, and family support during pre-op ICU, Periop &amp; Post-OP</a:t>
            </a:r>
          </a:p>
        </p:txBody>
      </p:sp>
      <p:sp>
        <p:nvSpPr>
          <p:cNvPr id="40" name="Rectangle 31"/>
          <p:cNvSpPr>
            <a:spLocks noChangeArrowheads="1"/>
          </p:cNvSpPr>
          <p:nvPr/>
        </p:nvSpPr>
        <p:spPr bwMode="auto">
          <a:xfrm>
            <a:off x="3259553" y="3252460"/>
            <a:ext cx="2743200" cy="914400"/>
          </a:xfrm>
          <a:prstGeom prst="roundRect">
            <a:avLst/>
          </a:prstGeom>
          <a:solidFill>
            <a:schemeClr val="accent4"/>
          </a:solidFill>
          <a:ln w="38100">
            <a:noFill/>
            <a:miter lim="800000"/>
            <a:headEnd/>
            <a:tailEnd/>
          </a:ln>
          <a:effectLst>
            <a:outerShdw blurRad="50800" dist="38100" dir="2700000" algn="tl" rotWithShape="0">
              <a:prstClr val="black">
                <a:alpha val="40000"/>
              </a:prstClr>
            </a:outerShdw>
          </a:effectLst>
        </p:spPr>
        <p:txBody>
          <a:bodyPr anchor="ctr"/>
          <a:lstStyle/>
          <a:p>
            <a:r>
              <a:rPr lang="en-US" sz="1400" b="1" dirty="0">
                <a:solidFill>
                  <a:prstClr val="white"/>
                </a:solidFill>
                <a:latin typeface="Merriweather" panose="00000500000000000000" pitchFamily="2" charset="0"/>
                <a:ea typeface="Verdana" panose="020B0604030504040204" pitchFamily="34" charset="0"/>
                <a:cs typeface="Verdana" panose="020B0604030504040204" pitchFamily="34" charset="0"/>
              </a:rPr>
              <a:t>Optimize development for single ventricle infant survivors </a:t>
            </a:r>
          </a:p>
        </p:txBody>
      </p:sp>
      <p:sp>
        <p:nvSpPr>
          <p:cNvPr id="41" name="Rectangle 31"/>
          <p:cNvSpPr>
            <a:spLocks noChangeArrowheads="1"/>
          </p:cNvSpPr>
          <p:nvPr/>
        </p:nvSpPr>
        <p:spPr bwMode="auto">
          <a:xfrm>
            <a:off x="3259553" y="4460984"/>
            <a:ext cx="2743200" cy="914400"/>
          </a:xfrm>
          <a:prstGeom prst="roundRect">
            <a:avLst/>
          </a:prstGeom>
          <a:solidFill>
            <a:schemeClr val="accent4"/>
          </a:solidFill>
          <a:ln w="38100">
            <a:noFill/>
            <a:miter lim="800000"/>
            <a:headEnd/>
            <a:tailEnd/>
          </a:ln>
          <a:effectLst>
            <a:outerShdw blurRad="50800" dist="38100" dir="2700000" algn="tl" rotWithShape="0">
              <a:prstClr val="black">
                <a:alpha val="40000"/>
              </a:prstClr>
            </a:outerShdw>
          </a:effectLst>
        </p:spPr>
        <p:txBody>
          <a:bodyPr anchor="ctr"/>
          <a:lstStyle/>
          <a:p>
            <a:r>
              <a:rPr lang="en-US" sz="1400" b="1" dirty="0">
                <a:solidFill>
                  <a:prstClr val="white"/>
                </a:solidFill>
                <a:latin typeface="Merriweather" panose="00000500000000000000" pitchFamily="2" charset="0"/>
                <a:ea typeface="Verdana" panose="020B0604030504040204" pitchFamily="34" charset="0"/>
                <a:cs typeface="Verdana" panose="020B0604030504040204" pitchFamily="34" charset="0"/>
              </a:rPr>
              <a:t>Achieve Optimal Oral Feeding &amp; Adequate Growth</a:t>
            </a:r>
          </a:p>
        </p:txBody>
      </p:sp>
      <p:sp>
        <p:nvSpPr>
          <p:cNvPr id="45" name="Rectangle 31"/>
          <p:cNvSpPr>
            <a:spLocks noChangeArrowheads="1"/>
          </p:cNvSpPr>
          <p:nvPr/>
        </p:nvSpPr>
        <p:spPr bwMode="auto">
          <a:xfrm>
            <a:off x="3259553" y="835412"/>
            <a:ext cx="2743200" cy="914400"/>
          </a:xfrm>
          <a:prstGeom prst="roundRect">
            <a:avLst/>
          </a:prstGeom>
          <a:solidFill>
            <a:schemeClr val="accent4"/>
          </a:solidFill>
          <a:ln w="38100">
            <a:noFill/>
            <a:miter lim="800000"/>
            <a:headEnd/>
            <a:tailEnd/>
          </a:ln>
          <a:effectLst>
            <a:outerShdw blurRad="50800" dist="38100" dir="2700000" algn="tl" rotWithShape="0">
              <a:prstClr val="black">
                <a:alpha val="40000"/>
              </a:prstClr>
            </a:outerShdw>
          </a:effectLst>
        </p:spPr>
        <p:txBody>
          <a:bodyPr anchor="ctr"/>
          <a:lstStyle/>
          <a:p>
            <a:r>
              <a:rPr lang="en-US" sz="1600" b="1" dirty="0">
                <a:solidFill>
                  <a:prstClr val="white"/>
                </a:solidFill>
                <a:latin typeface="Merriweather" panose="00000500000000000000" pitchFamily="2" charset="0"/>
                <a:ea typeface="Verdana" panose="020B0604030504040204" pitchFamily="34" charset="0"/>
                <a:cs typeface="Verdana" panose="020B0604030504040204" pitchFamily="34" charset="0"/>
              </a:rPr>
              <a:t>Family &amp; Patient Support</a:t>
            </a:r>
          </a:p>
        </p:txBody>
      </p:sp>
      <p:sp>
        <p:nvSpPr>
          <p:cNvPr id="47" name="Rectangle 31"/>
          <p:cNvSpPr>
            <a:spLocks noChangeArrowheads="1"/>
          </p:cNvSpPr>
          <p:nvPr/>
        </p:nvSpPr>
        <p:spPr bwMode="auto">
          <a:xfrm>
            <a:off x="3259553" y="2043936"/>
            <a:ext cx="2743200" cy="914400"/>
          </a:xfrm>
          <a:prstGeom prst="roundRect">
            <a:avLst/>
          </a:prstGeom>
          <a:solidFill>
            <a:schemeClr val="accent4"/>
          </a:solidFill>
          <a:ln w="38100">
            <a:noFill/>
            <a:miter lim="800000"/>
            <a:headEnd/>
            <a:tailEnd/>
          </a:ln>
          <a:effectLst>
            <a:outerShdw blurRad="50800" dist="38100" dir="2700000" algn="tl" rotWithShape="0">
              <a:prstClr val="black">
                <a:alpha val="40000"/>
              </a:prstClr>
            </a:outerShdw>
          </a:effectLst>
        </p:spPr>
        <p:txBody>
          <a:bodyPr anchor="ctr"/>
          <a:lstStyle/>
          <a:p>
            <a:r>
              <a:rPr lang="pt-BR" sz="1400" b="1" dirty="0">
                <a:solidFill>
                  <a:prstClr val="white"/>
                </a:solidFill>
                <a:latin typeface="Merriweather" panose="00000500000000000000" pitchFamily="2" charset="0"/>
                <a:ea typeface="Verdana" panose="020B0604030504040204" pitchFamily="34" charset="0"/>
                <a:cs typeface="Verdana" panose="020B0604030504040204" pitchFamily="34" charset="0"/>
              </a:rPr>
              <a:t>Optimal Fetal &amp; Perinatal Management </a:t>
            </a:r>
            <a:endParaRPr lang="en-US" sz="1400" b="1" dirty="0">
              <a:solidFill>
                <a:prstClr val="white"/>
              </a:solidFill>
              <a:latin typeface="Merriweather" panose="00000500000000000000" pitchFamily="2" charset="0"/>
              <a:ea typeface="Verdana" panose="020B0604030504040204" pitchFamily="34" charset="0"/>
              <a:cs typeface="Verdana" panose="020B0604030504040204" pitchFamily="34" charset="0"/>
            </a:endParaRPr>
          </a:p>
        </p:txBody>
      </p:sp>
      <p:cxnSp>
        <p:nvCxnSpPr>
          <p:cNvPr id="37" name="Straight Arrow Connector 36"/>
          <p:cNvCxnSpPr>
            <a:endCxn id="45" idx="3"/>
          </p:cNvCxnSpPr>
          <p:nvPr/>
        </p:nvCxnSpPr>
        <p:spPr>
          <a:xfrm flipH="1">
            <a:off x="6002753" y="1292612"/>
            <a:ext cx="318090" cy="0"/>
          </a:xfrm>
          <a:prstGeom prst="straightConnector1">
            <a:avLst/>
          </a:prstGeom>
          <a:ln w="6350">
            <a:solidFill>
              <a:srgbClr val="555F55"/>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6"/>
          <p:cNvSpPr>
            <a:spLocks noChangeArrowheads="1"/>
          </p:cNvSpPr>
          <p:nvPr/>
        </p:nvSpPr>
        <p:spPr bwMode="auto">
          <a:xfrm>
            <a:off x="96091" y="468648"/>
            <a:ext cx="1620837" cy="246221"/>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p>
            <a:pPr algn="ctr" eaLnBrk="0" hangingPunct="0"/>
            <a:r>
              <a:rPr lang="en-US" sz="1600" u="sng" cap="small" dirty="0">
                <a:solidFill>
                  <a:srgbClr val="555F55"/>
                </a:solidFill>
                <a:latin typeface="Merriweather" panose="00000500000000000000" pitchFamily="2" charset="0"/>
              </a:rPr>
              <a:t>Global Aim</a:t>
            </a:r>
          </a:p>
        </p:txBody>
      </p:sp>
      <p:sp>
        <p:nvSpPr>
          <p:cNvPr id="2" name="TextBox 1"/>
          <p:cNvSpPr txBox="1"/>
          <p:nvPr/>
        </p:nvSpPr>
        <p:spPr>
          <a:xfrm>
            <a:off x="214533" y="777196"/>
            <a:ext cx="2596530" cy="89255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200" b="1" dirty="0">
                <a:solidFill>
                  <a:srgbClr val="555555"/>
                </a:solidFill>
                <a:latin typeface="Merriweather" panose="00000500000000000000" pitchFamily="2" charset="0"/>
              </a:rPr>
              <a:t>Increase survival </a:t>
            </a:r>
            <a:r>
              <a:rPr lang="en-US" sz="1200" dirty="0">
                <a:solidFill>
                  <a:srgbClr val="555555"/>
                </a:solidFill>
                <a:latin typeface="Merriweather" panose="00000500000000000000" pitchFamily="2" charset="0"/>
              </a:rPr>
              <a:t>and </a:t>
            </a:r>
            <a:r>
              <a:rPr lang="en-US" sz="1200" b="1" dirty="0">
                <a:solidFill>
                  <a:srgbClr val="555555"/>
                </a:solidFill>
                <a:latin typeface="Merriweather" panose="00000500000000000000" pitchFamily="2" charset="0"/>
              </a:rPr>
              <a:t>improve quality of life </a:t>
            </a:r>
            <a:r>
              <a:rPr lang="en-US" sz="1200" dirty="0">
                <a:solidFill>
                  <a:srgbClr val="555555"/>
                </a:solidFill>
                <a:latin typeface="Merriweather" panose="00000500000000000000" pitchFamily="2" charset="0"/>
              </a:rPr>
              <a:t>for infants with single ventricle congenital heart disease and their families</a:t>
            </a:r>
            <a:r>
              <a:rPr lang="en-US" sz="1600" dirty="0">
                <a:solidFill>
                  <a:srgbClr val="555555"/>
                </a:solidFill>
                <a:latin typeface="Merriweather" panose="00000500000000000000" pitchFamily="2" charset="0"/>
              </a:rPr>
              <a:t>.</a:t>
            </a:r>
          </a:p>
        </p:txBody>
      </p:sp>
      <p:sp>
        <p:nvSpPr>
          <p:cNvPr id="48" name="TextBox 47"/>
          <p:cNvSpPr txBox="1"/>
          <p:nvPr/>
        </p:nvSpPr>
        <p:spPr>
          <a:xfrm>
            <a:off x="140308" y="5905498"/>
            <a:ext cx="2658328"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n-US"/>
            </a:defPPr>
            <a:lvl1pPr>
              <a:defRPr sz="1600" b="1"/>
            </a:lvl1pPr>
          </a:lstStyle>
          <a:p>
            <a:r>
              <a:rPr lang="en-US" sz="1200" dirty="0">
                <a:solidFill>
                  <a:srgbClr val="555555"/>
                </a:solidFill>
                <a:latin typeface="Merriweather" panose="00000500000000000000" pitchFamily="2" charset="0"/>
              </a:rPr>
              <a:t>HLHS infants at NPC-QIC centers</a:t>
            </a:r>
          </a:p>
        </p:txBody>
      </p:sp>
      <p:sp>
        <p:nvSpPr>
          <p:cNvPr id="49" name="Rectangle 6"/>
          <p:cNvSpPr>
            <a:spLocks noChangeArrowheads="1"/>
          </p:cNvSpPr>
          <p:nvPr/>
        </p:nvSpPr>
        <p:spPr bwMode="auto">
          <a:xfrm>
            <a:off x="-92710" y="5608466"/>
            <a:ext cx="1620837" cy="246221"/>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p>
            <a:pPr algn="ctr" eaLnBrk="0" hangingPunct="0"/>
            <a:r>
              <a:rPr lang="en-US" sz="1600" u="sng" cap="small" dirty="0">
                <a:solidFill>
                  <a:srgbClr val="555F55"/>
                </a:solidFill>
                <a:latin typeface="Merriweather" panose="00000500000000000000" pitchFamily="2" charset="0"/>
              </a:rPr>
              <a:t>Population</a:t>
            </a:r>
          </a:p>
        </p:txBody>
      </p:sp>
      <p:sp>
        <p:nvSpPr>
          <p:cNvPr id="50" name="Rectangle 5"/>
          <p:cNvSpPr>
            <a:spLocks noChangeArrowheads="1"/>
          </p:cNvSpPr>
          <p:nvPr/>
        </p:nvSpPr>
        <p:spPr bwMode="auto">
          <a:xfrm>
            <a:off x="7817582" y="468648"/>
            <a:ext cx="2719777" cy="215444"/>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p>
            <a:pPr algn="ctr" eaLnBrk="0" hangingPunct="0"/>
            <a:r>
              <a:rPr lang="en-US" sz="1400" u="sng" cap="small" dirty="0">
                <a:solidFill>
                  <a:srgbClr val="555F55"/>
                </a:solidFill>
                <a:latin typeface="Merriweather" panose="00000500000000000000" pitchFamily="2" charset="0"/>
              </a:rPr>
              <a:t>System Driver Measures</a:t>
            </a:r>
          </a:p>
        </p:txBody>
      </p:sp>
      <p:sp>
        <p:nvSpPr>
          <p:cNvPr id="51" name="Rectangle 29"/>
          <p:cNvSpPr>
            <a:spLocks noChangeArrowheads="1"/>
          </p:cNvSpPr>
          <p:nvPr/>
        </p:nvSpPr>
        <p:spPr bwMode="auto">
          <a:xfrm>
            <a:off x="6304813" y="2064986"/>
            <a:ext cx="4572000" cy="900803"/>
          </a:xfrm>
          <a:prstGeom prst="roundRect">
            <a:avLst/>
          </a:prstGeom>
          <a:solidFill>
            <a:schemeClr val="bg1">
              <a:lumMod val="95000"/>
            </a:schemeClr>
          </a:solidFill>
          <a:ln w="6350">
            <a:solidFill>
              <a:schemeClr val="bg1">
                <a:lumMod val="85000"/>
              </a:schemeClr>
            </a:solidFill>
            <a:miter lim="800000"/>
            <a:headEnd/>
            <a:tailEnd/>
          </a:ln>
          <a:effectLst>
            <a:outerShdw blurRad="50800" dist="38100" dir="2700000" algn="tl" rotWithShape="0">
              <a:prstClr val="black">
                <a:alpha val="40000"/>
              </a:prstClr>
            </a:outerShdw>
          </a:effectLst>
        </p:spPr>
        <p:txBody>
          <a:bodyPr anchor="t"/>
          <a:lstStyle/>
          <a:p>
            <a:r>
              <a:rPr lang="en-US" sz="1100" b="1" u="sng" dirty="0">
                <a:solidFill>
                  <a:srgbClr val="555F55"/>
                </a:solidFill>
                <a:latin typeface="Merriweather" panose="00000500000000000000" pitchFamily="2" charset="0"/>
                <a:ea typeface="Verdana" panose="020B0604030504040204" pitchFamily="34" charset="0"/>
                <a:cs typeface="Verdana" panose="020B0604030504040204" pitchFamily="34" charset="0"/>
              </a:rPr>
              <a:t>Mortality</a:t>
            </a:r>
          </a:p>
          <a:p>
            <a:pPr marL="171450" indent="-171450">
              <a:buFont typeface="Arial" panose="020B0604020202020204" pitchFamily="34" charset="0"/>
              <a:buChar char="•"/>
            </a:pPr>
            <a:r>
              <a:rPr lang="en-US" sz="1100" dirty="0">
                <a:solidFill>
                  <a:srgbClr val="555F55"/>
                </a:solidFill>
                <a:latin typeface="Merriweather" panose="00000500000000000000" pitchFamily="2" charset="0"/>
                <a:ea typeface="Verdana" panose="020B0604030504040204" pitchFamily="34" charset="0"/>
                <a:cs typeface="Verdana" panose="020B0604030504040204" pitchFamily="34" charset="0"/>
              </a:rPr>
              <a:t>Birth to Stage 1 Surgery/Palliation?</a:t>
            </a:r>
          </a:p>
          <a:p>
            <a:r>
              <a:rPr lang="en-US" sz="1100" b="1" u="sng" dirty="0">
                <a:solidFill>
                  <a:schemeClr val="accent5"/>
                </a:solidFill>
                <a:latin typeface="Merriweather" panose="00000500000000000000" pitchFamily="2" charset="0"/>
                <a:ea typeface="Verdana" panose="020B0604030504040204" pitchFamily="34" charset="0"/>
                <a:cs typeface="Verdana" panose="020B0604030504040204" pitchFamily="34" charset="0"/>
              </a:rPr>
              <a:t>QOLProxy Measure</a:t>
            </a:r>
          </a:p>
          <a:p>
            <a:pPr marL="171450" indent="-171450">
              <a:buFont typeface="Arial" panose="020B0604020202020204" pitchFamily="34" charset="0"/>
              <a:buChar char="•"/>
            </a:pPr>
            <a:r>
              <a:rPr lang="en-US" sz="1100" dirty="0">
                <a:solidFill>
                  <a:srgbClr val="555F55"/>
                </a:solidFill>
                <a:latin typeface="Merriweather" panose="00000500000000000000" pitchFamily="2" charset="0"/>
                <a:ea typeface="Verdana" panose="020B0604030504040204" pitchFamily="34" charset="0"/>
                <a:cs typeface="Verdana" panose="020B0604030504040204" pitchFamily="34" charset="0"/>
              </a:rPr>
              <a:t>% of Families Receiving Comprehensive Counseling </a:t>
            </a:r>
            <a:r>
              <a:rPr lang="en-US" sz="1100" dirty="0">
                <a:solidFill>
                  <a:srgbClr val="555555"/>
                </a:solidFill>
                <a:latin typeface="Merriweather" panose="00000500000000000000" pitchFamily="2" charset="0"/>
                <a:ea typeface="Verdana" panose="020B0604030504040204" pitchFamily="34" charset="0"/>
                <a:cs typeface="Verdana" panose="020B0604030504040204" pitchFamily="34" charset="0"/>
                <a:sym typeface="Verdana"/>
              </a:rPr>
              <a:t>[CI2019]</a:t>
            </a:r>
            <a:endParaRPr lang="en-US" altLang="en-US" sz="1100" dirty="0">
              <a:solidFill>
                <a:srgbClr val="555F55"/>
              </a:solidFill>
              <a:latin typeface="Merriweather" panose="00000500000000000000" pitchFamily="2" charset="0"/>
              <a:ea typeface="Verdana" panose="020B0604030504040204" pitchFamily="34" charset="0"/>
              <a:cs typeface="Verdana" panose="020B0604030504040204" pitchFamily="34" charset="0"/>
            </a:endParaRPr>
          </a:p>
          <a:p>
            <a:r>
              <a:rPr lang="en-US" sz="1100" dirty="0">
                <a:solidFill>
                  <a:srgbClr val="555F55"/>
                </a:solidFill>
                <a:latin typeface="Merriweather" panose="00000500000000000000" pitchFamily="2" charset="0"/>
                <a:ea typeface="Verdana" panose="020B0604030504040204" pitchFamily="34" charset="0"/>
                <a:cs typeface="Verdana" panose="020B0604030504040204" pitchFamily="34" charset="0"/>
              </a:rPr>
              <a:t> </a:t>
            </a:r>
          </a:p>
        </p:txBody>
      </p:sp>
      <p:sp>
        <p:nvSpPr>
          <p:cNvPr id="52" name="Rectangle 29"/>
          <p:cNvSpPr>
            <a:spLocks noChangeArrowheads="1"/>
          </p:cNvSpPr>
          <p:nvPr/>
        </p:nvSpPr>
        <p:spPr bwMode="auto">
          <a:xfrm>
            <a:off x="6304813" y="5436676"/>
            <a:ext cx="4572000" cy="1421324"/>
          </a:xfrm>
          <a:prstGeom prst="roundRect">
            <a:avLst/>
          </a:prstGeom>
          <a:solidFill>
            <a:schemeClr val="bg1">
              <a:lumMod val="95000"/>
            </a:schemeClr>
          </a:solidFill>
          <a:ln w="6350">
            <a:solidFill>
              <a:schemeClr val="bg1">
                <a:lumMod val="85000"/>
              </a:schemeClr>
            </a:solidFill>
            <a:miter lim="800000"/>
            <a:headEnd/>
            <a:tailEnd/>
          </a:ln>
          <a:effectLst>
            <a:outerShdw blurRad="50800" dist="38100" dir="2700000" algn="tl" rotWithShape="0">
              <a:prstClr val="black">
                <a:alpha val="40000"/>
              </a:prstClr>
            </a:outerShdw>
          </a:effectLst>
        </p:spPr>
        <p:txBody>
          <a:bodyPr anchor="t"/>
          <a:lstStyle/>
          <a:p>
            <a:r>
              <a:rPr lang="en-US" sz="1100" b="1" u="sng" dirty="0">
                <a:solidFill>
                  <a:srgbClr val="555F55"/>
                </a:solidFill>
                <a:latin typeface="Merriweather" panose="00000500000000000000" pitchFamily="2" charset="0"/>
                <a:ea typeface="Verdana" panose="020B0604030504040204" pitchFamily="34" charset="0"/>
                <a:cs typeface="Verdana" panose="020B0604030504040204" pitchFamily="34" charset="0"/>
              </a:rPr>
              <a:t>Mortality</a:t>
            </a:r>
          </a:p>
          <a:p>
            <a:pPr marL="171450" indent="-171450">
              <a:buFont typeface="Arial" panose="020B0604020202020204" pitchFamily="34" charset="0"/>
              <a:buChar char="•"/>
            </a:pPr>
            <a:r>
              <a:rPr lang="en-US" sz="1100" dirty="0">
                <a:solidFill>
                  <a:srgbClr val="555F55"/>
                </a:solidFill>
                <a:latin typeface="Merriweather" panose="00000500000000000000" pitchFamily="2" charset="0"/>
                <a:ea typeface="Verdana" panose="020B0604030504040204" pitchFamily="34" charset="0"/>
                <a:cs typeface="Verdana" panose="020B0604030504040204" pitchFamily="34" charset="0"/>
              </a:rPr>
              <a:t>% of hospitalized infants surviving from s1 to s2 palliation </a:t>
            </a:r>
          </a:p>
          <a:p>
            <a:pPr marL="171450" indent="-171450">
              <a:buFont typeface="Arial" panose="020B0604020202020204" pitchFamily="34" charset="0"/>
              <a:buChar char="•"/>
            </a:pPr>
            <a:r>
              <a:rPr lang="en-US" sz="1100" dirty="0">
                <a:solidFill>
                  <a:srgbClr val="555F55"/>
                </a:solidFill>
                <a:latin typeface="Merriweather" panose="00000500000000000000" pitchFamily="2" charset="0"/>
                <a:ea typeface="Verdana" panose="020B0604030504040204" pitchFamily="34" charset="0"/>
                <a:cs typeface="Verdana" panose="020B0604030504040204" pitchFamily="34" charset="0"/>
              </a:rPr>
              <a:t>% of discharged infants surviving from s1 to s2 palliation </a:t>
            </a:r>
          </a:p>
          <a:p>
            <a:endParaRPr lang="en-US" sz="1100" b="1" u="sng" dirty="0">
              <a:solidFill>
                <a:srgbClr val="DB9F4E"/>
              </a:solidFill>
              <a:latin typeface="Merriweather" panose="00000500000000000000" pitchFamily="2" charset="0"/>
              <a:ea typeface="Verdana" panose="020B0604030504040204" pitchFamily="34" charset="0"/>
              <a:cs typeface="Verdana" panose="020B0604030504040204" pitchFamily="34" charset="0"/>
            </a:endParaRPr>
          </a:p>
          <a:p>
            <a:r>
              <a:rPr lang="en-US" sz="1100" b="1" u="sng" dirty="0">
                <a:solidFill>
                  <a:schemeClr val="accent5"/>
                </a:solidFill>
                <a:latin typeface="Merriweather" panose="00000500000000000000" pitchFamily="2" charset="0"/>
                <a:ea typeface="Verdana" panose="020B0604030504040204" pitchFamily="34" charset="0"/>
                <a:cs typeface="Verdana" panose="020B0604030504040204" pitchFamily="34" charset="0"/>
              </a:rPr>
              <a:t>QOL Proxy Measures</a:t>
            </a:r>
          </a:p>
          <a:p>
            <a:pPr marL="171450" indent="-171450">
              <a:buFont typeface="Arial" panose="020B0604020202020204" pitchFamily="34" charset="0"/>
              <a:buChar char="•"/>
            </a:pPr>
            <a:r>
              <a:rPr lang="en-US" sz="1100" dirty="0">
                <a:solidFill>
                  <a:srgbClr val="555F55"/>
                </a:solidFill>
                <a:latin typeface="Merriweather" panose="00000500000000000000" pitchFamily="2" charset="0"/>
                <a:ea typeface="Verdana" panose="020B0604030504040204" pitchFamily="34" charset="0"/>
                <a:cs typeface="Verdana" panose="020B0604030504040204" pitchFamily="34" charset="0"/>
              </a:rPr>
              <a:t>% of patients whose care team delivered surgical and perioperative communications bundle (</a:t>
            </a:r>
            <a:r>
              <a:rPr lang="en-US" sz="1100" i="1" dirty="0">
                <a:solidFill>
                  <a:srgbClr val="555F55"/>
                </a:solidFill>
                <a:latin typeface="Merriweather" panose="00000500000000000000" pitchFamily="2" charset="0"/>
                <a:ea typeface="Verdana" panose="020B0604030504040204" pitchFamily="34" charset="0"/>
                <a:cs typeface="Verdana" panose="020B0604030504040204" pitchFamily="34" charset="0"/>
              </a:rPr>
              <a:t>Specifically – Hourly communications portion of bundle</a:t>
            </a:r>
            <a:r>
              <a:rPr lang="en-US" sz="1100" dirty="0">
                <a:solidFill>
                  <a:srgbClr val="555F55"/>
                </a:solidFill>
                <a:latin typeface="Merriweather" panose="00000500000000000000" pitchFamily="2" charset="0"/>
                <a:ea typeface="Verdana" panose="020B0604030504040204" pitchFamily="34" charset="0"/>
                <a:cs typeface="Verdana" panose="020B0604030504040204" pitchFamily="34" charset="0"/>
              </a:rPr>
              <a:t>) </a:t>
            </a:r>
            <a:r>
              <a:rPr lang="en-US" altLang="en-US" sz="1100" dirty="0">
                <a:solidFill>
                  <a:srgbClr val="555F55"/>
                </a:solidFill>
                <a:latin typeface="Merriweather" panose="00000500000000000000" pitchFamily="2" charset="0"/>
                <a:ea typeface="Verdana" panose="020B0604030504040204" pitchFamily="34" charset="0"/>
                <a:cs typeface="Verdana" panose="020B0604030504040204" pitchFamily="34" charset="0"/>
              </a:rPr>
              <a:t>[CI 2018]</a:t>
            </a:r>
          </a:p>
          <a:p>
            <a:endParaRPr lang="en-US" sz="1000" dirty="0">
              <a:solidFill>
                <a:srgbClr val="555F55"/>
              </a:solidFill>
              <a:latin typeface="Verdana" panose="020B0604030504040204" pitchFamily="34" charset="0"/>
              <a:ea typeface="Verdana" panose="020B0604030504040204" pitchFamily="34" charset="0"/>
              <a:cs typeface="Verdana" panose="020B0604030504040204" pitchFamily="34" charset="0"/>
            </a:endParaRPr>
          </a:p>
          <a:p>
            <a:endParaRPr lang="en-US" sz="1000" dirty="0">
              <a:solidFill>
                <a:srgbClr val="555F55"/>
              </a:solidFill>
              <a:latin typeface="Verdana" panose="020B0604030504040204" pitchFamily="34" charset="0"/>
              <a:ea typeface="Verdana" panose="020B0604030504040204" pitchFamily="34" charset="0"/>
              <a:cs typeface="Verdana" panose="020B0604030504040204" pitchFamily="34" charset="0"/>
            </a:endParaRPr>
          </a:p>
          <a:p>
            <a:endParaRPr lang="en-US" sz="1000" dirty="0">
              <a:solidFill>
                <a:srgbClr val="555F55"/>
              </a:solidFill>
              <a:latin typeface="Verdana" panose="020B0604030504040204" pitchFamily="34" charset="0"/>
              <a:ea typeface="Verdana" panose="020B0604030504040204" pitchFamily="34" charset="0"/>
              <a:cs typeface="Verdana" panose="020B0604030504040204" pitchFamily="34" charset="0"/>
            </a:endParaRPr>
          </a:p>
        </p:txBody>
      </p:sp>
      <p:sp>
        <p:nvSpPr>
          <p:cNvPr id="53" name="Rectangle 29"/>
          <p:cNvSpPr>
            <a:spLocks noChangeArrowheads="1"/>
          </p:cNvSpPr>
          <p:nvPr/>
        </p:nvSpPr>
        <p:spPr bwMode="auto">
          <a:xfrm>
            <a:off x="6304813" y="4430078"/>
            <a:ext cx="4572000" cy="985646"/>
          </a:xfrm>
          <a:prstGeom prst="roundRect">
            <a:avLst/>
          </a:prstGeom>
          <a:solidFill>
            <a:schemeClr val="bg1">
              <a:lumMod val="95000"/>
            </a:schemeClr>
          </a:solidFill>
          <a:ln w="6350">
            <a:solidFill>
              <a:schemeClr val="bg1">
                <a:lumMod val="85000"/>
              </a:schemeClr>
            </a:solidFill>
            <a:miter lim="800000"/>
            <a:headEnd/>
            <a:tailEnd/>
          </a:ln>
          <a:effectLst>
            <a:outerShdw blurRad="50800" dist="38100" dir="2700000" algn="tl" rotWithShape="0">
              <a:prstClr val="black">
                <a:alpha val="40000"/>
              </a:prstClr>
            </a:outerShdw>
          </a:effectLst>
        </p:spPr>
        <p:txBody>
          <a:bodyPr anchor="t"/>
          <a:lstStyle/>
          <a:p>
            <a:pPr marL="0" lvl="3">
              <a:tabLst>
                <a:tab pos="117475" algn="l"/>
              </a:tabLst>
            </a:pPr>
            <a:r>
              <a:rPr lang="en-US" altLang="en-US" sz="1100" b="1" u="sng" dirty="0">
                <a:solidFill>
                  <a:schemeClr val="accent5"/>
                </a:solidFill>
                <a:latin typeface="Merriweather" panose="00000500000000000000" pitchFamily="2" charset="0"/>
                <a:ea typeface="Verdana" panose="020B0604030504040204" pitchFamily="34" charset="0"/>
                <a:cs typeface="Verdana" panose="020B0604030504040204" pitchFamily="34" charset="0"/>
              </a:rPr>
              <a:t>QOL Proxy Measure</a:t>
            </a:r>
          </a:p>
          <a:p>
            <a:pPr marL="171450" indent="-171450">
              <a:buFont typeface="Arial" panose="020B0604020202020204" pitchFamily="34" charset="0"/>
              <a:buChar char="•"/>
              <a:tabLst>
                <a:tab pos="117475" algn="l"/>
              </a:tabLst>
            </a:pPr>
            <a:r>
              <a:rPr lang="en-US" altLang="en-US" sz="1100" dirty="0">
                <a:solidFill>
                  <a:srgbClr val="555F55"/>
                </a:solidFill>
                <a:latin typeface="Merriweather" panose="00000500000000000000" pitchFamily="2" charset="0"/>
                <a:ea typeface="Verdana" panose="020B0604030504040204" pitchFamily="34" charset="0"/>
                <a:cs typeface="Verdana" panose="020B0604030504040204" pitchFamily="34" charset="0"/>
              </a:rPr>
              <a:t>% of patients eating their 1st birthday cake (all oral feeding) [CI 2018]</a:t>
            </a:r>
          </a:p>
        </p:txBody>
      </p:sp>
      <p:sp>
        <p:nvSpPr>
          <p:cNvPr id="54" name="Rectangle 29"/>
          <p:cNvSpPr>
            <a:spLocks noChangeArrowheads="1"/>
          </p:cNvSpPr>
          <p:nvPr/>
        </p:nvSpPr>
        <p:spPr bwMode="auto">
          <a:xfrm>
            <a:off x="6304813" y="3207003"/>
            <a:ext cx="4572000" cy="1014449"/>
          </a:xfrm>
          <a:prstGeom prst="roundRect">
            <a:avLst/>
          </a:prstGeom>
          <a:solidFill>
            <a:schemeClr val="bg1">
              <a:lumMod val="95000"/>
            </a:schemeClr>
          </a:solidFill>
          <a:ln w="6350">
            <a:solidFill>
              <a:schemeClr val="bg1">
                <a:lumMod val="85000"/>
              </a:schemeClr>
            </a:solidFill>
            <a:miter lim="800000"/>
            <a:headEnd/>
            <a:tailEnd/>
          </a:ln>
          <a:effectLst>
            <a:outerShdw blurRad="50800" dist="38100" dir="2700000" algn="tl" rotWithShape="0">
              <a:prstClr val="black">
                <a:alpha val="40000"/>
              </a:prstClr>
            </a:outerShdw>
          </a:effectLst>
        </p:spPr>
        <p:txBody>
          <a:bodyPr anchor="t"/>
          <a:lstStyle/>
          <a:p>
            <a:pPr>
              <a:tabLst>
                <a:tab pos="117475" algn="l"/>
              </a:tabLst>
            </a:pPr>
            <a:r>
              <a:rPr lang="en-US" altLang="en-US" sz="1100" b="1" u="sng" dirty="0">
                <a:solidFill>
                  <a:srgbClr val="555F55"/>
                </a:solidFill>
                <a:latin typeface="Merriweather" panose="00000500000000000000" pitchFamily="2" charset="0"/>
                <a:ea typeface="Verdana" panose="020B0604030504040204" pitchFamily="34" charset="0"/>
                <a:cs typeface="Verdana" panose="020B0604030504040204" pitchFamily="34" charset="0"/>
              </a:rPr>
              <a:t>Mortality</a:t>
            </a:r>
          </a:p>
          <a:p>
            <a:pPr marL="171450" indent="-171450">
              <a:buFont typeface="Arial" panose="020B0604020202020204" pitchFamily="34" charset="0"/>
              <a:buChar char="•"/>
              <a:tabLst>
                <a:tab pos="117475" algn="l"/>
              </a:tabLst>
            </a:pPr>
            <a:r>
              <a:rPr lang="en-US" sz="1100" dirty="0">
                <a:solidFill>
                  <a:srgbClr val="555F55"/>
                </a:solidFill>
                <a:latin typeface="Merriweather" panose="00000500000000000000" pitchFamily="2" charset="0"/>
                <a:ea typeface="Verdana" panose="020B0604030504040204" pitchFamily="34" charset="0"/>
                <a:cs typeface="Verdana" panose="020B0604030504040204" pitchFamily="34" charset="0"/>
              </a:rPr>
              <a:t>N/A</a:t>
            </a:r>
            <a:endParaRPr lang="en-US" altLang="en-US" sz="1100" b="1" u="sng" dirty="0">
              <a:solidFill>
                <a:srgbClr val="555F55"/>
              </a:solidFill>
              <a:latin typeface="Merriweather" panose="00000500000000000000" pitchFamily="2" charset="0"/>
              <a:ea typeface="Verdana" panose="020B0604030504040204" pitchFamily="34" charset="0"/>
              <a:cs typeface="Verdana" panose="020B0604030504040204" pitchFamily="34" charset="0"/>
            </a:endParaRPr>
          </a:p>
          <a:p>
            <a:pPr>
              <a:tabLst>
                <a:tab pos="117475" algn="l"/>
              </a:tabLst>
            </a:pPr>
            <a:r>
              <a:rPr lang="en-US" altLang="en-US" sz="1100" b="1" u="sng" dirty="0">
                <a:solidFill>
                  <a:schemeClr val="accent5"/>
                </a:solidFill>
                <a:latin typeface="Merriweather" panose="00000500000000000000" pitchFamily="2" charset="0"/>
                <a:ea typeface="Verdana" panose="020B0604030504040204" pitchFamily="34" charset="0"/>
                <a:cs typeface="Verdana" panose="020B0604030504040204" pitchFamily="34" charset="0"/>
              </a:rPr>
              <a:t>QOL Proxy Measure</a:t>
            </a:r>
          </a:p>
          <a:p>
            <a:pPr marL="171450" indent="-171450">
              <a:buFont typeface="Arial" panose="020B0604020202020204" pitchFamily="34" charset="0"/>
              <a:buChar char="•"/>
              <a:tabLst>
                <a:tab pos="117475" algn="l"/>
              </a:tabLst>
            </a:pPr>
            <a:r>
              <a:rPr lang="en-US" altLang="en-US" sz="1100" dirty="0">
                <a:solidFill>
                  <a:srgbClr val="555F55"/>
                </a:solidFill>
                <a:latin typeface="Merriweather" panose="00000500000000000000" pitchFamily="2" charset="0"/>
                <a:ea typeface="Verdana" panose="020B0604030504040204" pitchFamily="34" charset="0"/>
                <a:cs typeface="Verdana" panose="020B0604030504040204" pitchFamily="34" charset="0"/>
              </a:rPr>
              <a:t>% of infants who increase (or maintain on target) gross motor development screenings from 6 to 12 mos</a:t>
            </a:r>
          </a:p>
        </p:txBody>
      </p:sp>
      <p:sp>
        <p:nvSpPr>
          <p:cNvPr id="58" name="Rectangle 29"/>
          <p:cNvSpPr>
            <a:spLocks noChangeArrowheads="1"/>
          </p:cNvSpPr>
          <p:nvPr/>
        </p:nvSpPr>
        <p:spPr bwMode="auto">
          <a:xfrm>
            <a:off x="6269826" y="721112"/>
            <a:ext cx="4572000" cy="1143000"/>
          </a:xfrm>
          <a:prstGeom prst="roundRect">
            <a:avLst/>
          </a:prstGeom>
          <a:solidFill>
            <a:schemeClr val="bg1">
              <a:lumMod val="95000"/>
            </a:schemeClr>
          </a:solidFill>
          <a:ln w="6350">
            <a:solidFill>
              <a:schemeClr val="bg1">
                <a:lumMod val="85000"/>
              </a:schemeClr>
            </a:solidFill>
            <a:miter lim="800000"/>
            <a:headEnd/>
            <a:tailEnd/>
          </a:ln>
          <a:effectLst>
            <a:outerShdw blurRad="50800" dist="38100" dir="2700000" algn="tl" rotWithShape="0">
              <a:prstClr val="black">
                <a:alpha val="40000"/>
              </a:prstClr>
            </a:outerShdw>
          </a:effectLst>
        </p:spPr>
        <p:txBody>
          <a:bodyPr anchor="t"/>
          <a:lstStyle/>
          <a:p>
            <a:pPr>
              <a:tabLst>
                <a:tab pos="117475" algn="l"/>
              </a:tabLst>
            </a:pPr>
            <a:r>
              <a:rPr lang="en-US" altLang="en-US" sz="1100" b="1" u="sng" dirty="0">
                <a:solidFill>
                  <a:schemeClr val="accent5"/>
                </a:solidFill>
                <a:latin typeface="Merriweather" panose="00000500000000000000" pitchFamily="2" charset="0"/>
                <a:ea typeface="Verdana" panose="020B0604030504040204" pitchFamily="34" charset="0"/>
                <a:cs typeface="Verdana" panose="020B0604030504040204" pitchFamily="34" charset="0"/>
              </a:rPr>
              <a:t>QOL Proxy Measure</a:t>
            </a:r>
          </a:p>
          <a:p>
            <a:pPr marL="171450" indent="-171450">
              <a:buFont typeface="Arial" panose="020B0604020202020204" pitchFamily="34" charset="0"/>
              <a:buChar char="•"/>
            </a:pPr>
            <a:r>
              <a:rPr lang="en-US" sz="1100" dirty="0">
                <a:solidFill>
                  <a:srgbClr val="555555"/>
                </a:solidFill>
                <a:latin typeface="Merriweather" panose="00000500000000000000" pitchFamily="2" charset="0"/>
                <a:ea typeface="Verdana" panose="020B0604030504040204" pitchFamily="34" charset="0"/>
                <a:cs typeface="Verdana" panose="020B0604030504040204" pitchFamily="34" charset="0"/>
                <a:sym typeface="Verdana"/>
              </a:rPr>
              <a:t>% of Centers who indicate that they reliably (&gt;90%) ask parents about emotional health [Future incorporation into registry]</a:t>
            </a:r>
          </a:p>
          <a:p>
            <a:pPr marL="171450" indent="-171450">
              <a:buFont typeface="Arial" panose="020B0604020202020204" pitchFamily="34" charset="0"/>
              <a:buChar char="•"/>
            </a:pPr>
            <a:r>
              <a:rPr lang="en-US" altLang="en-US" sz="1100" dirty="0">
                <a:solidFill>
                  <a:srgbClr val="555555"/>
                </a:solidFill>
                <a:latin typeface="Merriweather" panose="00000500000000000000" pitchFamily="2" charset="0"/>
                <a:ea typeface="Verdana" panose="020B0604030504040204" pitchFamily="34" charset="0"/>
                <a:cs typeface="Verdana" panose="020B0604030504040204" pitchFamily="34" charset="0"/>
                <a:sym typeface="Verdana"/>
              </a:rPr>
              <a:t>Offered Connection to Parent Support – Prenatal [CI2018]</a:t>
            </a:r>
            <a:endParaRPr lang="en-US" altLang="en-US" sz="1100" dirty="0">
              <a:solidFill>
                <a:srgbClr val="555F55"/>
              </a:solidFill>
              <a:latin typeface="Merriweather" panose="00000500000000000000" pitchFamily="2" charset="0"/>
              <a:ea typeface="Verdana" panose="020B0604030504040204" pitchFamily="34" charset="0"/>
              <a:cs typeface="Verdana" panose="020B0604030504040204" pitchFamily="34" charset="0"/>
            </a:endParaRPr>
          </a:p>
        </p:txBody>
      </p:sp>
      <p:cxnSp>
        <p:nvCxnSpPr>
          <p:cNvPr id="63" name="Straight Arrow Connector 62"/>
          <p:cNvCxnSpPr/>
          <p:nvPr/>
        </p:nvCxnSpPr>
        <p:spPr>
          <a:xfrm flipH="1" flipV="1">
            <a:off x="5967766" y="6115701"/>
            <a:ext cx="302060" cy="20630"/>
          </a:xfrm>
          <a:prstGeom prst="straightConnector1">
            <a:avLst/>
          </a:prstGeom>
          <a:ln w="6350">
            <a:solidFill>
              <a:srgbClr val="555F55"/>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53" idx="1"/>
            <a:endCxn id="41" idx="3"/>
          </p:cNvCxnSpPr>
          <p:nvPr/>
        </p:nvCxnSpPr>
        <p:spPr>
          <a:xfrm flipH="1" flipV="1">
            <a:off x="6002753" y="4918184"/>
            <a:ext cx="302060" cy="4717"/>
          </a:xfrm>
          <a:prstGeom prst="straightConnector1">
            <a:avLst/>
          </a:prstGeom>
          <a:ln w="6350">
            <a:solidFill>
              <a:srgbClr val="555F55"/>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4" idx="1"/>
            <a:endCxn id="40" idx="3"/>
          </p:cNvCxnSpPr>
          <p:nvPr/>
        </p:nvCxnSpPr>
        <p:spPr>
          <a:xfrm flipH="1" flipV="1">
            <a:off x="6002753" y="3709660"/>
            <a:ext cx="302060" cy="4568"/>
          </a:xfrm>
          <a:prstGeom prst="straightConnector1">
            <a:avLst/>
          </a:prstGeom>
          <a:ln w="6350">
            <a:solidFill>
              <a:srgbClr val="555F55"/>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51" idx="1"/>
            <a:endCxn id="47" idx="3"/>
          </p:cNvCxnSpPr>
          <p:nvPr/>
        </p:nvCxnSpPr>
        <p:spPr>
          <a:xfrm flipH="1" flipV="1">
            <a:off x="6002753" y="2501136"/>
            <a:ext cx="302060" cy="14252"/>
          </a:xfrm>
          <a:prstGeom prst="straightConnector1">
            <a:avLst/>
          </a:prstGeom>
          <a:ln w="6350">
            <a:solidFill>
              <a:srgbClr val="555F55"/>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817582" y="42768"/>
            <a:ext cx="2603598" cy="369332"/>
          </a:xfrm>
          <a:prstGeom prst="rect">
            <a:avLst/>
          </a:prstGeom>
        </p:spPr>
        <p:txBody>
          <a:bodyPr wrap="none">
            <a:spAutoFit/>
          </a:bodyPr>
          <a:lstStyle/>
          <a:p>
            <a:pPr>
              <a:spcBef>
                <a:spcPts val="600"/>
              </a:spcBef>
              <a:defRPr/>
            </a:pPr>
            <a:r>
              <a:rPr lang="en-US" b="1" dirty="0">
                <a:solidFill>
                  <a:srgbClr val="555F55"/>
                </a:solidFill>
                <a:latin typeface="Open Sans" panose="020B0606030504020204" pitchFamily="34" charset="0"/>
                <a:ea typeface="Open Sans" panose="020B0606030504020204" pitchFamily="34" charset="0"/>
                <a:cs typeface="Open Sans" panose="020B0606030504020204" pitchFamily="34" charset="0"/>
              </a:rPr>
              <a:t>Revision Date: 8/7/19</a:t>
            </a:r>
          </a:p>
        </p:txBody>
      </p:sp>
      <p:sp>
        <p:nvSpPr>
          <p:cNvPr id="29" name="Rounded Rectangle 28"/>
          <p:cNvSpPr/>
          <p:nvPr/>
        </p:nvSpPr>
        <p:spPr>
          <a:xfrm>
            <a:off x="10612284" y="2071324"/>
            <a:ext cx="1554480" cy="914400"/>
          </a:xfrm>
          <a:prstGeom prst="roundRect">
            <a:avLst/>
          </a:prstGeom>
          <a:solidFill>
            <a:schemeClr val="bg2"/>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en-US" sz="1000" dirty="0">
                <a:solidFill>
                  <a:srgbClr val="FFFFFF"/>
                </a:solidFill>
                <a:latin typeface="Merriweather" panose="00000500000000000000" pitchFamily="2" charset="0"/>
                <a:ea typeface="Verdana" panose="020B0604030504040204" pitchFamily="34" charset="0"/>
                <a:cs typeface="Verdana" panose="020B0604030504040204" pitchFamily="34" charset="0"/>
              </a:rPr>
              <a:t>Improvement work led by </a:t>
            </a:r>
            <a:r>
              <a:rPr lang="en-US" sz="1000" b="1" dirty="0">
                <a:solidFill>
                  <a:srgbClr val="FFFFFF"/>
                </a:solidFill>
                <a:latin typeface="Merriweather" panose="00000500000000000000" pitchFamily="2" charset="0"/>
                <a:ea typeface="Verdana" panose="020B0604030504040204" pitchFamily="34" charset="0"/>
                <a:cs typeface="Verdana" panose="020B0604030504040204" pitchFamily="34" charset="0"/>
              </a:rPr>
              <a:t>Fetal </a:t>
            </a:r>
            <a:r>
              <a:rPr lang="en-US" sz="1000" dirty="0">
                <a:solidFill>
                  <a:srgbClr val="FFFFFF"/>
                </a:solidFill>
                <a:latin typeface="Merriweather" panose="00000500000000000000" pitchFamily="2" charset="0"/>
                <a:ea typeface="Verdana" panose="020B0604030504040204" pitchFamily="34" charset="0"/>
                <a:cs typeface="Verdana" panose="020B0604030504040204" pitchFamily="34" charset="0"/>
              </a:rPr>
              <a:t>Learning Lab</a:t>
            </a:r>
          </a:p>
        </p:txBody>
      </p:sp>
      <p:sp>
        <p:nvSpPr>
          <p:cNvPr id="30" name="Rectangle 31"/>
          <p:cNvSpPr>
            <a:spLocks noChangeArrowheads="1"/>
          </p:cNvSpPr>
          <p:nvPr/>
        </p:nvSpPr>
        <p:spPr bwMode="auto">
          <a:xfrm>
            <a:off x="10658839" y="5708803"/>
            <a:ext cx="1554480" cy="914400"/>
          </a:xfrm>
          <a:prstGeom prst="roundRect">
            <a:avLst/>
          </a:prstGeom>
          <a:solidFill>
            <a:schemeClr val="accent1"/>
          </a:solidFill>
          <a:ln w="38100">
            <a:noFill/>
            <a:miter lim="800000"/>
            <a:headEnd/>
            <a:tailEnd/>
          </a:ln>
          <a:effectLst>
            <a:outerShdw blurRad="50800" dist="38100" dir="2700000" algn="tl" rotWithShape="0">
              <a:prstClr val="black">
                <a:alpha val="40000"/>
              </a:prstClr>
            </a:outerShdw>
          </a:effectLst>
        </p:spPr>
        <p:txBody>
          <a:bodyPr anchor="ctr"/>
          <a:lstStyle/>
          <a:p>
            <a:pPr algn="ctr">
              <a:lnSpc>
                <a:spcPts val="1400"/>
              </a:lnSpc>
            </a:pPr>
            <a:r>
              <a:rPr lang="en-US" sz="1000" dirty="0">
                <a:solidFill>
                  <a:srgbClr val="FFFFFF"/>
                </a:solidFill>
                <a:latin typeface="Merriweather" panose="00000500000000000000" pitchFamily="2" charset="0"/>
                <a:ea typeface="Verdana" panose="020B0604030504040204" pitchFamily="34" charset="0"/>
                <a:cs typeface="Verdana" panose="020B0604030504040204" pitchFamily="34" charset="0"/>
              </a:rPr>
              <a:t>Improvement work led by </a:t>
            </a:r>
            <a:r>
              <a:rPr lang="en-US" sz="1000" b="1" dirty="0">
                <a:solidFill>
                  <a:srgbClr val="FFFFFF"/>
                </a:solidFill>
                <a:latin typeface="Merriweather" panose="00000500000000000000" pitchFamily="2" charset="0"/>
                <a:ea typeface="Verdana" panose="020B0604030504040204" pitchFamily="34" charset="0"/>
                <a:cs typeface="Verdana" panose="020B0604030504040204" pitchFamily="34" charset="0"/>
              </a:rPr>
              <a:t>Surgical/ICU  &amp;  Interstage</a:t>
            </a:r>
            <a:r>
              <a:rPr lang="en-US" sz="1000" dirty="0">
                <a:solidFill>
                  <a:srgbClr val="FFFFFF"/>
                </a:solidFill>
                <a:latin typeface="Merriweather" panose="00000500000000000000" pitchFamily="2" charset="0"/>
                <a:ea typeface="Verdana" panose="020B0604030504040204" pitchFamily="34" charset="0"/>
                <a:cs typeface="Verdana" panose="020B0604030504040204" pitchFamily="34" charset="0"/>
              </a:rPr>
              <a:t> Learning Lab</a:t>
            </a:r>
          </a:p>
        </p:txBody>
      </p:sp>
      <p:sp>
        <p:nvSpPr>
          <p:cNvPr id="31" name="Rectangle 31"/>
          <p:cNvSpPr>
            <a:spLocks noChangeArrowheads="1"/>
          </p:cNvSpPr>
          <p:nvPr/>
        </p:nvSpPr>
        <p:spPr bwMode="auto">
          <a:xfrm>
            <a:off x="10658839" y="4460984"/>
            <a:ext cx="1554480" cy="914400"/>
          </a:xfrm>
          <a:prstGeom prst="roundRect">
            <a:avLst>
              <a:gd name="adj" fmla="val 12739"/>
            </a:avLst>
          </a:prstGeom>
          <a:solidFill>
            <a:schemeClr val="accent2"/>
          </a:solidFill>
          <a:ln w="38100">
            <a:noFill/>
            <a:miter lim="800000"/>
            <a:headEnd/>
            <a:tailEnd/>
          </a:ln>
          <a:effectLst>
            <a:outerShdw blurRad="50800" dist="38100" dir="2700000" algn="tl" rotWithShape="0">
              <a:prstClr val="black">
                <a:alpha val="40000"/>
              </a:prstClr>
            </a:outerShdw>
          </a:effectLst>
        </p:spPr>
        <p:txBody>
          <a:bodyPr lIns="91440" tIns="91440" rIns="91440" bIns="91440" anchor="ctr"/>
          <a:lstStyle/>
          <a:p>
            <a:pPr algn="ctr">
              <a:lnSpc>
                <a:spcPts val="1400"/>
              </a:lnSpc>
            </a:pPr>
            <a:r>
              <a:rPr lang="en-US" sz="1000" dirty="0">
                <a:solidFill>
                  <a:srgbClr val="FFFFFF"/>
                </a:solidFill>
                <a:latin typeface="Merriweather" panose="00000500000000000000" pitchFamily="2" charset="0"/>
                <a:ea typeface="Verdana" panose="020B0604030504040204" pitchFamily="34" charset="0"/>
                <a:cs typeface="Verdana" panose="020B0604030504040204" pitchFamily="34" charset="0"/>
              </a:rPr>
              <a:t>Improvement work led by</a:t>
            </a:r>
          </a:p>
          <a:p>
            <a:pPr algn="ctr">
              <a:lnSpc>
                <a:spcPts val="1400"/>
              </a:lnSpc>
            </a:pPr>
            <a:r>
              <a:rPr lang="en-US" sz="1000" dirty="0">
                <a:solidFill>
                  <a:srgbClr val="FFFFFF"/>
                </a:solidFill>
                <a:latin typeface="Merriweather" panose="00000500000000000000" pitchFamily="2" charset="0"/>
                <a:ea typeface="Verdana" panose="020B0604030504040204" pitchFamily="34" charset="0"/>
                <a:cs typeface="Verdana" panose="020B0604030504040204" pitchFamily="34" charset="0"/>
              </a:rPr>
              <a:t> </a:t>
            </a:r>
            <a:r>
              <a:rPr lang="en-US" sz="1000" b="1" dirty="0">
                <a:solidFill>
                  <a:srgbClr val="FFFFFF"/>
                </a:solidFill>
                <a:latin typeface="Merriweather" panose="00000500000000000000" pitchFamily="2" charset="0"/>
                <a:ea typeface="Verdana" panose="020B0604030504040204" pitchFamily="34" charset="0"/>
                <a:cs typeface="Verdana" panose="020B0604030504040204" pitchFamily="34" charset="0"/>
              </a:rPr>
              <a:t>Nutrition &amp; Growth </a:t>
            </a:r>
            <a:r>
              <a:rPr lang="en-US" sz="1000" dirty="0">
                <a:solidFill>
                  <a:srgbClr val="FFFFFF"/>
                </a:solidFill>
                <a:latin typeface="Merriweather" panose="00000500000000000000" pitchFamily="2" charset="0"/>
                <a:ea typeface="Verdana" panose="020B0604030504040204" pitchFamily="34" charset="0"/>
                <a:cs typeface="Verdana" panose="020B0604030504040204" pitchFamily="34" charset="0"/>
              </a:rPr>
              <a:t>Learning Lab</a:t>
            </a:r>
          </a:p>
        </p:txBody>
      </p:sp>
      <p:sp>
        <p:nvSpPr>
          <p:cNvPr id="33" name="Rounded Rectangle 32"/>
          <p:cNvSpPr>
            <a:spLocks noChangeArrowheads="1"/>
          </p:cNvSpPr>
          <p:nvPr/>
        </p:nvSpPr>
        <p:spPr bwMode="auto">
          <a:xfrm>
            <a:off x="10658839" y="3262659"/>
            <a:ext cx="1554480" cy="914400"/>
          </a:xfrm>
          <a:prstGeom prst="roundRect">
            <a:avLst/>
          </a:prstGeom>
          <a:solidFill>
            <a:schemeClr val="accent6"/>
          </a:solidFill>
          <a:ln w="3175">
            <a:noFill/>
            <a:miter lim="800000"/>
            <a:headEnd/>
            <a:tailEnd/>
          </a:ln>
          <a:effectLst>
            <a:outerShdw blurRad="50800" dist="38100" dir="2700000" algn="tl" rotWithShape="0">
              <a:prstClr val="black">
                <a:alpha val="40000"/>
              </a:prstClr>
            </a:outerShdw>
          </a:effec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ts val="1400"/>
              </a:lnSpc>
            </a:pPr>
            <a:r>
              <a:rPr lang="en-US" sz="1000" dirty="0">
                <a:solidFill>
                  <a:srgbClr val="FFFFFF"/>
                </a:solidFill>
                <a:latin typeface="Merriweather" panose="00000500000000000000" pitchFamily="2" charset="0"/>
                <a:ea typeface="Verdana" panose="020B0604030504040204" pitchFamily="34" charset="0"/>
                <a:cs typeface="Verdana" panose="020B0604030504040204" pitchFamily="34" charset="0"/>
              </a:rPr>
              <a:t>Improvement work led by </a:t>
            </a:r>
            <a:r>
              <a:rPr lang="en-US" sz="1000" b="1" dirty="0">
                <a:solidFill>
                  <a:srgbClr val="FFFFFF"/>
                </a:solidFill>
                <a:latin typeface="Merriweather" panose="00000500000000000000" pitchFamily="2" charset="0"/>
                <a:ea typeface="Verdana" panose="020B0604030504040204" pitchFamily="34" charset="0"/>
                <a:cs typeface="Verdana" panose="020B0604030504040204" pitchFamily="34" charset="0"/>
              </a:rPr>
              <a:t>Neurodevelopment </a:t>
            </a:r>
            <a:r>
              <a:rPr lang="en-US" sz="1000" dirty="0">
                <a:solidFill>
                  <a:srgbClr val="FFFFFF"/>
                </a:solidFill>
                <a:latin typeface="Merriweather" panose="00000500000000000000" pitchFamily="2" charset="0"/>
                <a:ea typeface="Verdana" panose="020B0604030504040204" pitchFamily="34" charset="0"/>
                <a:cs typeface="Verdana" panose="020B0604030504040204" pitchFamily="34" charset="0"/>
              </a:rPr>
              <a:t>Learning Lab</a:t>
            </a:r>
          </a:p>
        </p:txBody>
      </p:sp>
      <p:sp>
        <p:nvSpPr>
          <p:cNvPr id="34" name="Rectangle 59"/>
          <p:cNvSpPr>
            <a:spLocks noChangeArrowheads="1"/>
          </p:cNvSpPr>
          <p:nvPr/>
        </p:nvSpPr>
        <p:spPr bwMode="auto">
          <a:xfrm>
            <a:off x="10658839" y="779153"/>
            <a:ext cx="1554480" cy="914400"/>
          </a:xfrm>
          <a:prstGeom prst="roundRect">
            <a:avLst/>
          </a:prstGeom>
          <a:solidFill>
            <a:schemeClr val="accent5"/>
          </a:solidFill>
          <a:ln w="12700">
            <a:noFill/>
            <a:miter lim="800000"/>
            <a:headEnd/>
            <a:tailEnd/>
          </a:ln>
          <a:effectLst/>
        </p:spPr>
        <p:txBody>
          <a:bodyPr anchor="ctr"/>
          <a:lstStyle/>
          <a:p>
            <a:pPr algn="ctr">
              <a:lnSpc>
                <a:spcPts val="1400"/>
              </a:lnSpc>
            </a:pPr>
            <a:r>
              <a:rPr lang="en-US" sz="1000" dirty="0">
                <a:solidFill>
                  <a:srgbClr val="FFFFFF"/>
                </a:solidFill>
                <a:latin typeface="Merriweather" panose="00000500000000000000" pitchFamily="2" charset="0"/>
                <a:ea typeface="Verdana" panose="020B0604030504040204" pitchFamily="34" charset="0"/>
                <a:cs typeface="Verdana" panose="020B0604030504040204" pitchFamily="34" charset="0"/>
              </a:rPr>
              <a:t>Improvement work led by </a:t>
            </a:r>
            <a:r>
              <a:rPr lang="en-US" sz="1000" b="1" dirty="0">
                <a:solidFill>
                  <a:srgbClr val="FFFFFF"/>
                </a:solidFill>
                <a:latin typeface="Merriweather" panose="00000500000000000000" pitchFamily="2" charset="0"/>
                <a:ea typeface="Verdana" panose="020B0604030504040204" pitchFamily="34" charset="0"/>
                <a:cs typeface="Verdana" panose="020B0604030504040204" pitchFamily="34" charset="0"/>
              </a:rPr>
              <a:t>Family &amp; Pt Support </a:t>
            </a:r>
          </a:p>
          <a:p>
            <a:pPr algn="ctr">
              <a:lnSpc>
                <a:spcPts val="1400"/>
              </a:lnSpc>
            </a:pPr>
            <a:r>
              <a:rPr lang="en-US" sz="1000" dirty="0">
                <a:solidFill>
                  <a:srgbClr val="FFFFFF"/>
                </a:solidFill>
                <a:latin typeface="Merriweather" panose="00000500000000000000" pitchFamily="2" charset="0"/>
                <a:ea typeface="Verdana" panose="020B0604030504040204" pitchFamily="34" charset="0"/>
                <a:cs typeface="Verdana" panose="020B0604030504040204" pitchFamily="34" charset="0"/>
              </a:rPr>
              <a:t>(Family Cares)</a:t>
            </a:r>
          </a:p>
        </p:txBody>
      </p:sp>
      <p:sp>
        <p:nvSpPr>
          <p:cNvPr id="5" name="TextBox 4"/>
          <p:cNvSpPr txBox="1"/>
          <p:nvPr/>
        </p:nvSpPr>
        <p:spPr>
          <a:xfrm>
            <a:off x="58063" y="6426326"/>
            <a:ext cx="2899429" cy="400110"/>
          </a:xfrm>
          <a:prstGeom prst="rect">
            <a:avLst/>
          </a:prstGeom>
          <a:noFill/>
        </p:spPr>
        <p:txBody>
          <a:bodyPr wrap="square" rtlCol="0">
            <a:spAutoFit/>
          </a:bodyPr>
          <a:lstStyle/>
          <a:p>
            <a:r>
              <a:rPr lang="en-US" sz="1000" dirty="0">
                <a:latin typeface="Merriweather" panose="00000500000000000000" pitchFamily="2" charset="0"/>
              </a:rPr>
              <a:t>* CI = center-identified funnel plots with year introduced as tool. </a:t>
            </a:r>
          </a:p>
        </p:txBody>
      </p:sp>
    </p:spTree>
    <p:extLst>
      <p:ext uri="{BB962C8B-B14F-4D97-AF65-F5344CB8AC3E}">
        <p14:creationId xmlns:p14="http://schemas.microsoft.com/office/powerpoint/2010/main" val="4125312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p:cNvSpPr txBox="1"/>
          <p:nvPr/>
        </p:nvSpPr>
        <p:spPr>
          <a:xfrm>
            <a:off x="3244494" y="3007438"/>
            <a:ext cx="2695492" cy="3480867"/>
          </a:xfrm>
          <a:prstGeom prst="rect">
            <a:avLst/>
          </a:prstGeom>
          <a:solidFill>
            <a:schemeClr val="bg1">
              <a:lumMod val="85000"/>
            </a:schemeClr>
          </a:solidFill>
        </p:spPr>
        <p:txBody>
          <a:bodyPr wrap="square" rtlCol="0">
            <a:spAutoFit/>
          </a:bodyPr>
          <a:lstStyle/>
          <a:p>
            <a:endParaRPr lang="en-US" dirty="0">
              <a:solidFill>
                <a:srgbClr val="555555"/>
              </a:solidFill>
            </a:endParaRPr>
          </a:p>
        </p:txBody>
      </p:sp>
      <p:sp>
        <p:nvSpPr>
          <p:cNvPr id="56" name="TextBox 55"/>
          <p:cNvSpPr txBox="1"/>
          <p:nvPr/>
        </p:nvSpPr>
        <p:spPr>
          <a:xfrm>
            <a:off x="3258129" y="831587"/>
            <a:ext cx="2657887" cy="2019764"/>
          </a:xfrm>
          <a:prstGeom prst="rect">
            <a:avLst/>
          </a:prstGeom>
          <a:solidFill>
            <a:schemeClr val="bg1">
              <a:lumMod val="75000"/>
            </a:schemeClr>
          </a:solidFill>
        </p:spPr>
        <p:txBody>
          <a:bodyPr wrap="square" rtlCol="0">
            <a:spAutoFit/>
          </a:bodyPr>
          <a:lstStyle/>
          <a:p>
            <a:endParaRPr lang="en-US" dirty="0">
              <a:solidFill>
                <a:srgbClr val="555555"/>
              </a:solidFill>
            </a:endParaRPr>
          </a:p>
        </p:txBody>
      </p:sp>
      <p:sp>
        <p:nvSpPr>
          <p:cNvPr id="5" name="Text Box 4"/>
          <p:cNvSpPr txBox="1">
            <a:spLocks noChangeArrowheads="1"/>
          </p:cNvSpPr>
          <p:nvPr/>
        </p:nvSpPr>
        <p:spPr bwMode="auto">
          <a:xfrm>
            <a:off x="3488657" y="441921"/>
            <a:ext cx="183038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100" b="1" u="sng" dirty="0">
                <a:solidFill>
                  <a:srgbClr val="555555"/>
                </a:solidFill>
                <a:latin typeface="Merriweather" panose="00000500000000000000" pitchFamily="2" charset="0"/>
              </a:rPr>
              <a:t>Key Drivers</a:t>
            </a:r>
          </a:p>
        </p:txBody>
      </p:sp>
      <p:sp>
        <p:nvSpPr>
          <p:cNvPr id="6" name="Text Box 5"/>
          <p:cNvSpPr txBox="1">
            <a:spLocks noChangeArrowheads="1"/>
          </p:cNvSpPr>
          <p:nvPr/>
        </p:nvSpPr>
        <p:spPr bwMode="auto">
          <a:xfrm>
            <a:off x="6869216" y="459634"/>
            <a:ext cx="255763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100" b="1" u="sng" dirty="0">
                <a:solidFill>
                  <a:srgbClr val="555555"/>
                </a:solidFill>
                <a:latin typeface="Merriweather" panose="00000500000000000000" pitchFamily="2" charset="0"/>
              </a:rPr>
              <a:t>Intervention Concepts</a:t>
            </a:r>
          </a:p>
        </p:txBody>
      </p:sp>
      <p:sp>
        <p:nvSpPr>
          <p:cNvPr id="7" name="Rectangle 28"/>
          <p:cNvSpPr>
            <a:spLocks noChangeArrowheads="1"/>
          </p:cNvSpPr>
          <p:nvPr/>
        </p:nvSpPr>
        <p:spPr bwMode="auto">
          <a:xfrm>
            <a:off x="316522" y="1458624"/>
            <a:ext cx="2349765" cy="4343788"/>
          </a:xfrm>
          <a:prstGeom prst="rect">
            <a:avLst/>
          </a:prstGeom>
          <a:solidFill>
            <a:schemeClr val="accent6"/>
          </a:solidFill>
          <a:ln w="12700">
            <a:solidFill>
              <a:schemeClr val="tx1"/>
            </a:solidFill>
            <a:miter lim="800000"/>
            <a:headEnd/>
            <a:tailEnd/>
          </a:ln>
          <a:effectLst/>
        </p:spPr>
        <p:txBody>
          <a:bodyPr anchor="ctr"/>
          <a:lstStyle/>
          <a:p>
            <a:pPr algn="ctr">
              <a:spcAft>
                <a:spcPts val="600"/>
              </a:spcAft>
            </a:pPr>
            <a:r>
              <a:rPr lang="en-US" altLang="en-US" sz="1100" b="1" u="sng" dirty="0">
                <a:solidFill>
                  <a:srgbClr val="FFFFFF"/>
                </a:solidFill>
                <a:latin typeface="Merriweather" panose="00000500000000000000" pitchFamily="2" charset="0"/>
              </a:rPr>
              <a:t>SMART Aims</a:t>
            </a:r>
            <a:r>
              <a:rPr lang="en-US" altLang="en-US" sz="1100" dirty="0">
                <a:solidFill>
                  <a:srgbClr val="FFFFFF"/>
                </a:solidFill>
                <a:latin typeface="Merriweather" panose="00000500000000000000" pitchFamily="2" charset="0"/>
              </a:rPr>
              <a:t>:</a:t>
            </a:r>
          </a:p>
          <a:p>
            <a:pPr marL="228600" indent="-228600">
              <a:spcAft>
                <a:spcPts val="600"/>
              </a:spcAft>
              <a:buFont typeface="+mj-lt"/>
              <a:buAutoNum type="arabicPeriod"/>
            </a:pPr>
            <a:r>
              <a:rPr lang="en-US" altLang="en-US" sz="1000" i="1" dirty="0">
                <a:solidFill>
                  <a:srgbClr val="FFFFFF"/>
                </a:solidFill>
                <a:latin typeface="Merriweather" panose="00000500000000000000" pitchFamily="2" charset="0"/>
                <a:cs typeface="Calibri" panose="020F0502020204030204" pitchFamily="34" charset="0"/>
              </a:rPr>
              <a:t>Increase the Quality of Life of Patients with HLHS and Families (Unable to measure due to Registry limitations)</a:t>
            </a:r>
          </a:p>
          <a:p>
            <a:pPr marL="228600" indent="-228600">
              <a:spcAft>
                <a:spcPts val="600"/>
              </a:spcAft>
              <a:buFont typeface="+mj-lt"/>
              <a:buAutoNum type="arabicPeriod"/>
            </a:pPr>
            <a:r>
              <a:rPr lang="en-US" altLang="en-US" sz="1000" dirty="0">
                <a:solidFill>
                  <a:srgbClr val="FFFFFF"/>
                </a:solidFill>
                <a:latin typeface="Merriweather" panose="00000500000000000000" pitchFamily="2" charset="0"/>
                <a:cs typeface="Calibri" panose="020F0502020204030204" pitchFamily="34" charset="0"/>
              </a:rPr>
              <a:t>Increase offered connection to pre-natal parent support from 67% to 100% (2020)</a:t>
            </a:r>
          </a:p>
          <a:p>
            <a:pPr marL="228600" indent="-228600">
              <a:spcAft>
                <a:spcPts val="600"/>
              </a:spcAft>
              <a:buFont typeface="+mj-lt"/>
              <a:buAutoNum type="arabicPeriod"/>
            </a:pPr>
            <a:r>
              <a:rPr lang="en-US" altLang="en-US" sz="1000" dirty="0">
                <a:solidFill>
                  <a:srgbClr val="FFFFFF"/>
                </a:solidFill>
                <a:latin typeface="Merriweather" panose="00000500000000000000" pitchFamily="2" charset="0"/>
                <a:cs typeface="Calibri" panose="020F0502020204030204" pitchFamily="34" charset="0"/>
              </a:rPr>
              <a:t>Increase offered connection to pre-op parent support from 74.2% to 95% (2020) </a:t>
            </a:r>
          </a:p>
          <a:p>
            <a:pPr marL="228600" indent="-228600">
              <a:spcAft>
                <a:spcPts val="600"/>
              </a:spcAft>
              <a:buFont typeface="+mj-lt"/>
              <a:buAutoNum type="arabicPeriod"/>
            </a:pPr>
            <a:r>
              <a:rPr lang="en-US" altLang="en-US" sz="1000" dirty="0">
                <a:solidFill>
                  <a:srgbClr val="FFFFFF"/>
                </a:solidFill>
                <a:latin typeface="Merriweather" panose="00000500000000000000" pitchFamily="2" charset="0"/>
                <a:cs typeface="Calibri" panose="020F0502020204030204" pitchFamily="34" charset="0"/>
              </a:rPr>
              <a:t>Increase offered connection to post discharge from Glenn from xx% to xx% (Proposed new question June 2019 and measure December 2019) </a:t>
            </a:r>
          </a:p>
          <a:p>
            <a:pPr marL="228600" indent="-228600">
              <a:spcAft>
                <a:spcPts val="600"/>
              </a:spcAft>
              <a:buFont typeface="+mj-lt"/>
              <a:buAutoNum type="arabicPeriod"/>
            </a:pPr>
            <a:r>
              <a:rPr lang="en-US" altLang="en-US" sz="1000" dirty="0">
                <a:solidFill>
                  <a:srgbClr val="FFFFFF"/>
                </a:solidFill>
                <a:latin typeface="Merriweather" panose="00000500000000000000" pitchFamily="2" charset="0"/>
                <a:cs typeface="Calibri" panose="020F0502020204030204" pitchFamily="34" charset="0"/>
              </a:rPr>
              <a:t>Increase % of care centers with mental health professionals working directly with the cardiology team from x to y (MH survey)</a:t>
            </a:r>
          </a:p>
          <a:p>
            <a:pPr>
              <a:spcAft>
                <a:spcPts val="600"/>
              </a:spcAft>
            </a:pPr>
            <a:endParaRPr lang="en-US" altLang="en-US" sz="1000" b="1" dirty="0">
              <a:solidFill>
                <a:srgbClr val="FFFFFF"/>
              </a:solidFill>
              <a:latin typeface="Merriweather" panose="00000500000000000000" pitchFamily="2" charset="0"/>
            </a:endParaRPr>
          </a:p>
        </p:txBody>
      </p:sp>
      <p:sp>
        <p:nvSpPr>
          <p:cNvPr id="9" name="Text Box 54"/>
          <p:cNvSpPr txBox="1">
            <a:spLocks noChangeArrowheads="1"/>
          </p:cNvSpPr>
          <p:nvPr/>
        </p:nvSpPr>
        <p:spPr bwMode="auto">
          <a:xfrm>
            <a:off x="88405" y="68208"/>
            <a:ext cx="48036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b="1" dirty="0">
                <a:solidFill>
                  <a:srgbClr val="555555"/>
                </a:solidFill>
                <a:latin typeface="Open Sans" panose="020B0606030504020204" pitchFamily="34" charset="0"/>
                <a:ea typeface="Open Sans" panose="020B0606030504020204" pitchFamily="34" charset="0"/>
                <a:cs typeface="Open Sans" panose="020B0606030504020204" pitchFamily="34" charset="0"/>
              </a:rPr>
              <a:t>NPC-QIC Phase II </a:t>
            </a:r>
            <a:r>
              <a:rPr lang="en-US" altLang="en-US" sz="1400" b="1" dirty="0">
                <a:solidFill>
                  <a:schemeClr val="accent5"/>
                </a:solidFill>
                <a:latin typeface="Open Sans" panose="020B0606030504020204" pitchFamily="34" charset="0"/>
                <a:ea typeface="Open Sans" panose="020B0606030504020204" pitchFamily="34" charset="0"/>
                <a:cs typeface="Open Sans" panose="020B0606030504020204" pitchFamily="34" charset="0"/>
              </a:rPr>
              <a:t>Family Cares</a:t>
            </a:r>
            <a:endParaRPr lang="en-US" altLang="en-US" sz="1400" b="1" i="1" dirty="0">
              <a:solidFill>
                <a:schemeClr val="accent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59"/>
          <p:cNvSpPr>
            <a:spLocks noChangeArrowheads="1"/>
          </p:cNvSpPr>
          <p:nvPr/>
        </p:nvSpPr>
        <p:spPr bwMode="auto">
          <a:xfrm>
            <a:off x="316523" y="699063"/>
            <a:ext cx="2349764" cy="620373"/>
          </a:xfrm>
          <a:prstGeom prst="rect">
            <a:avLst/>
          </a:prstGeom>
          <a:solidFill>
            <a:schemeClr val="accent6"/>
          </a:solidFill>
          <a:ln w="12700">
            <a:solidFill>
              <a:schemeClr val="tx1"/>
            </a:solidFill>
            <a:miter lim="800000"/>
            <a:headEnd/>
            <a:tailEnd/>
          </a:ln>
          <a:effectLst/>
        </p:spPr>
        <p:txBody>
          <a:bodyPr anchor="ctr"/>
          <a:lstStyle/>
          <a:p>
            <a:pPr algn="ctr"/>
            <a:r>
              <a:rPr lang="en-US" altLang="en-US" sz="1100" b="1" u="sng" dirty="0">
                <a:solidFill>
                  <a:srgbClr val="FFFFFF"/>
                </a:solidFill>
                <a:latin typeface="Merriweather" panose="00000500000000000000" pitchFamily="2" charset="0"/>
              </a:rPr>
              <a:t>Global Aim:</a:t>
            </a:r>
          </a:p>
          <a:p>
            <a:pPr algn="ctr"/>
            <a:r>
              <a:rPr lang="en-US" altLang="en-US" sz="1100" dirty="0">
                <a:solidFill>
                  <a:srgbClr val="FFFFFF"/>
                </a:solidFill>
                <a:latin typeface="Merriweather" panose="00000500000000000000" pitchFamily="2" charset="0"/>
              </a:rPr>
              <a:t>Improve Emotional Health of HLHS Patients and Families</a:t>
            </a:r>
          </a:p>
        </p:txBody>
      </p:sp>
      <p:sp>
        <p:nvSpPr>
          <p:cNvPr id="12" name="Rectangle 59"/>
          <p:cNvSpPr>
            <a:spLocks noChangeArrowheads="1"/>
          </p:cNvSpPr>
          <p:nvPr/>
        </p:nvSpPr>
        <p:spPr bwMode="auto">
          <a:xfrm>
            <a:off x="316523" y="6033272"/>
            <a:ext cx="2349765" cy="675028"/>
          </a:xfrm>
          <a:prstGeom prst="rect">
            <a:avLst/>
          </a:prstGeom>
          <a:solidFill>
            <a:schemeClr val="accent6"/>
          </a:solidFill>
          <a:ln w="12700">
            <a:solidFill>
              <a:schemeClr val="tx1"/>
            </a:solidFill>
            <a:miter lim="800000"/>
            <a:headEnd/>
            <a:tailEnd/>
          </a:ln>
          <a:effectLst/>
        </p:spPr>
        <p:txBody>
          <a:bodyPr anchor="ctr"/>
          <a:lstStyle/>
          <a:p>
            <a:pPr algn="ctr"/>
            <a:r>
              <a:rPr lang="en-US" altLang="en-US" sz="1100" b="1" u="sng" dirty="0">
                <a:solidFill>
                  <a:srgbClr val="FFFFFF"/>
                </a:solidFill>
                <a:latin typeface="Merriweather" panose="00000500000000000000" pitchFamily="2" charset="0"/>
              </a:rPr>
              <a:t>Population</a:t>
            </a:r>
          </a:p>
          <a:p>
            <a:pPr algn="ctr"/>
            <a:r>
              <a:rPr lang="en-US" altLang="en-US" sz="1100" dirty="0">
                <a:solidFill>
                  <a:srgbClr val="FFFFFF"/>
                </a:solidFill>
                <a:latin typeface="Merriweather" panose="00000500000000000000" pitchFamily="2" charset="0"/>
              </a:rPr>
              <a:t>Individuals with HLHS and their families (from diagnosis to 1 year of age.)</a:t>
            </a:r>
          </a:p>
        </p:txBody>
      </p:sp>
      <p:sp>
        <p:nvSpPr>
          <p:cNvPr id="14" name="Text Box 54"/>
          <p:cNvSpPr txBox="1">
            <a:spLocks noChangeArrowheads="1"/>
          </p:cNvSpPr>
          <p:nvPr/>
        </p:nvSpPr>
        <p:spPr bwMode="auto">
          <a:xfrm>
            <a:off x="129147" y="305445"/>
            <a:ext cx="12580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000" dirty="0">
                <a:solidFill>
                  <a:srgbClr val="555555"/>
                </a:solidFill>
                <a:latin typeface="Open Sans" panose="020B0606030504020204" pitchFamily="34" charset="0"/>
                <a:ea typeface="Open Sans" panose="020B0606030504020204" pitchFamily="34" charset="0"/>
                <a:cs typeface="Open Sans" panose="020B0606030504020204" pitchFamily="34" charset="0"/>
              </a:rPr>
              <a:t>Revision Date: 1/15/19</a:t>
            </a:r>
            <a:endParaRPr lang="en-US" altLang="en-US" sz="1000" i="1" dirty="0">
              <a:solidFill>
                <a:srgbClr val="55555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Left Brace 14"/>
          <p:cNvSpPr/>
          <p:nvPr/>
        </p:nvSpPr>
        <p:spPr>
          <a:xfrm>
            <a:off x="2764701" y="1099643"/>
            <a:ext cx="395015" cy="5334000"/>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solidFill>
                <a:srgbClr val="555555"/>
              </a:solidFill>
              <a:latin typeface="Arial Narrow" panose="020B0606020202030204" pitchFamily="34" charset="0"/>
            </a:endParaRPr>
          </a:p>
        </p:txBody>
      </p:sp>
      <p:sp>
        <p:nvSpPr>
          <p:cNvPr id="17" name="Rectangle 29"/>
          <p:cNvSpPr>
            <a:spLocks noChangeArrowheads="1"/>
          </p:cNvSpPr>
          <p:nvPr/>
        </p:nvSpPr>
        <p:spPr bwMode="auto">
          <a:xfrm>
            <a:off x="3610185" y="958680"/>
            <a:ext cx="2158779" cy="828774"/>
          </a:xfrm>
          <a:prstGeom prst="rect">
            <a:avLst/>
          </a:prstGeom>
          <a:noFill/>
          <a:ln w="12700">
            <a:solidFill>
              <a:schemeClr val="tx1"/>
            </a:solidFill>
            <a:miter lim="800000"/>
            <a:headEnd/>
            <a:tailEnd/>
          </a:ln>
          <a:effectLst/>
        </p:spPr>
        <p:txBody>
          <a:bodyPr anchor="ctr"/>
          <a:lstStyle/>
          <a:p>
            <a:pPr algn="ctr"/>
            <a:r>
              <a:rPr lang="en-US" altLang="en-US" sz="1000" b="1" dirty="0">
                <a:solidFill>
                  <a:schemeClr val="accent6">
                    <a:lumMod val="50000"/>
                  </a:schemeClr>
                </a:solidFill>
                <a:latin typeface="Merriweather" panose="00000500000000000000" pitchFamily="2" charset="0"/>
                <a:cs typeface="Calibri" panose="020F0502020204030204" pitchFamily="34" charset="0"/>
              </a:rPr>
              <a:t>Awareness: </a:t>
            </a:r>
          </a:p>
          <a:p>
            <a:pPr algn="ctr"/>
            <a:r>
              <a:rPr lang="en-US" altLang="en-US" sz="1000" dirty="0">
                <a:solidFill>
                  <a:schemeClr val="accent6">
                    <a:lumMod val="50000"/>
                  </a:schemeClr>
                </a:solidFill>
                <a:latin typeface="Merriweather" panose="00000500000000000000" pitchFamily="2" charset="0"/>
                <a:cs typeface="Calibri" panose="020F0502020204030204" pitchFamily="34" charset="0"/>
              </a:rPr>
              <a:t>Create a culture that normalizes the assessment of emotional health &amp; and resilience building strategies</a:t>
            </a:r>
          </a:p>
        </p:txBody>
      </p:sp>
      <p:sp>
        <p:nvSpPr>
          <p:cNvPr id="18" name="Rectangle 30"/>
          <p:cNvSpPr>
            <a:spLocks noChangeArrowheads="1"/>
          </p:cNvSpPr>
          <p:nvPr/>
        </p:nvSpPr>
        <p:spPr bwMode="auto">
          <a:xfrm>
            <a:off x="6092639" y="4198974"/>
            <a:ext cx="5368675" cy="1156456"/>
          </a:xfrm>
          <a:prstGeom prst="rect">
            <a:avLst/>
          </a:prstGeom>
          <a:solidFill>
            <a:schemeClr val="bg1">
              <a:lumMod val="95000"/>
            </a:schemeClr>
          </a:solidFill>
          <a:ln w="12700">
            <a:solidFill>
              <a:schemeClr val="tx1"/>
            </a:solidFill>
            <a:miter lim="800000"/>
            <a:headEnd/>
            <a:tailEnd/>
          </a:ln>
          <a:effectLst/>
        </p:spPr>
        <p:txBody>
          <a:bodyPr anchor="t"/>
          <a:lstStyle/>
          <a:p>
            <a:r>
              <a:rPr lang="en-US" sz="900" dirty="0">
                <a:solidFill>
                  <a:srgbClr val="555555"/>
                </a:solidFill>
                <a:latin typeface="Merriweather" panose="00000500000000000000" pitchFamily="2" charset="0"/>
                <a:ea typeface="Times New Roman" panose="02020603050405020304" pitchFamily="18" charset="0"/>
                <a:cs typeface="Calibri" panose="020F0502020204030204" pitchFamily="34" charset="0"/>
              </a:rPr>
              <a:t>D.1 Establish a contact for psychosocial issues at the initial visit</a:t>
            </a:r>
          </a:p>
          <a:p>
            <a:r>
              <a:rPr lang="en-US" altLang="en-US" sz="900" dirty="0">
                <a:solidFill>
                  <a:srgbClr val="555555"/>
                </a:solidFill>
                <a:latin typeface="Merriweather" panose="00000500000000000000" pitchFamily="2" charset="0"/>
                <a:cs typeface="Calibri" panose="020F0502020204030204" pitchFamily="34" charset="0"/>
              </a:rPr>
              <a:t>D.2 Use Prompts/example conversations/job-aids for clinicians to ask mental health related questions</a:t>
            </a:r>
          </a:p>
          <a:p>
            <a:r>
              <a:rPr lang="en-US" sz="900" dirty="0">
                <a:solidFill>
                  <a:srgbClr val="555555"/>
                </a:solidFill>
                <a:latin typeface="Merriweather" panose="00000500000000000000" pitchFamily="2" charset="0"/>
                <a:cs typeface="Calibri" panose="020F0502020204030204" pitchFamily="34" charset="0"/>
              </a:rPr>
              <a:t>D.3 Plan routine, regular ‘check-ins’ for emotional function</a:t>
            </a:r>
            <a:endParaRPr lang="en-US" altLang="en-US" sz="900" dirty="0">
              <a:solidFill>
                <a:srgbClr val="555555"/>
              </a:solidFill>
              <a:latin typeface="Merriweather" panose="00000500000000000000" pitchFamily="2" charset="0"/>
              <a:cs typeface="Calibri" panose="020F0502020204030204" pitchFamily="34" charset="0"/>
            </a:endParaRPr>
          </a:p>
          <a:p>
            <a:r>
              <a:rPr lang="en-US" altLang="en-US" sz="900" dirty="0">
                <a:solidFill>
                  <a:srgbClr val="555555"/>
                </a:solidFill>
                <a:latin typeface="Merriweather" panose="00000500000000000000" pitchFamily="2" charset="0"/>
                <a:cs typeface="Calibri" panose="020F0502020204030204" pitchFamily="34" charset="0"/>
              </a:rPr>
              <a:t>D.4</a:t>
            </a:r>
            <a:r>
              <a:rPr lang="en-US" altLang="en-US" sz="900" b="1" dirty="0">
                <a:solidFill>
                  <a:srgbClr val="00B0F0"/>
                </a:solidFill>
                <a:latin typeface="Merriweather" panose="00000500000000000000" pitchFamily="2" charset="0"/>
                <a:cs typeface="Calibri" panose="020F0502020204030204" pitchFamily="34" charset="0"/>
              </a:rPr>
              <a:t> </a:t>
            </a:r>
            <a:r>
              <a:rPr lang="en-US" altLang="en-US" sz="900" dirty="0">
                <a:solidFill>
                  <a:schemeClr val="accent1"/>
                </a:solidFill>
                <a:latin typeface="Merriweather" panose="00000500000000000000" pitchFamily="2" charset="0"/>
                <a:cs typeface="Calibri" panose="020F0502020204030204" pitchFamily="34" charset="0"/>
              </a:rPr>
              <a:t>Discuss mental health at every visit (include space on intake form) (Pilot?) Re-assess after survey</a:t>
            </a:r>
          </a:p>
          <a:p>
            <a:r>
              <a:rPr lang="en-US" altLang="en-US" sz="900" dirty="0">
                <a:solidFill>
                  <a:srgbClr val="555555"/>
                </a:solidFill>
                <a:latin typeface="Merriweather" panose="00000500000000000000" pitchFamily="2" charset="0"/>
                <a:cs typeface="Calibri" panose="020F0502020204030204" pitchFamily="34" charset="0"/>
              </a:rPr>
              <a:t>D.5 Develop program reminders and prompts to address emotional &amp; mental health concerns in the electronic health record (EHR) and/or other visit documentation</a:t>
            </a:r>
          </a:p>
        </p:txBody>
      </p:sp>
      <p:sp>
        <p:nvSpPr>
          <p:cNvPr id="21" name="Rectangle 46"/>
          <p:cNvSpPr>
            <a:spLocks noChangeArrowheads="1"/>
          </p:cNvSpPr>
          <p:nvPr/>
        </p:nvSpPr>
        <p:spPr bwMode="auto">
          <a:xfrm>
            <a:off x="3605180" y="2078038"/>
            <a:ext cx="2225758" cy="645257"/>
          </a:xfrm>
          <a:prstGeom prst="rect">
            <a:avLst/>
          </a:prstGeom>
          <a:noFill/>
          <a:ln w="12700">
            <a:solidFill>
              <a:schemeClr val="tx1"/>
            </a:solidFill>
            <a:miter lim="800000"/>
            <a:headEnd/>
            <a:tailEnd/>
          </a:ln>
          <a:effectLst/>
        </p:spPr>
        <p:txBody>
          <a:bodyPr anchor="ctr"/>
          <a:lstStyle/>
          <a:p>
            <a:pPr algn="ctr"/>
            <a:r>
              <a:rPr lang="en-US" altLang="en-US" sz="1000" b="1" dirty="0">
                <a:solidFill>
                  <a:schemeClr val="accent6">
                    <a:lumMod val="50000"/>
                  </a:schemeClr>
                </a:solidFill>
                <a:latin typeface="Merriweather" panose="00000500000000000000" pitchFamily="2" charset="0"/>
                <a:cs typeface="Calibri" panose="020F0502020204030204" pitchFamily="34" charset="0"/>
              </a:rPr>
              <a:t>Support: </a:t>
            </a:r>
          </a:p>
          <a:p>
            <a:pPr algn="ctr"/>
            <a:r>
              <a:rPr lang="en-US" altLang="en-US" sz="1000" dirty="0">
                <a:solidFill>
                  <a:schemeClr val="accent6">
                    <a:lumMod val="50000"/>
                  </a:schemeClr>
                </a:solidFill>
                <a:latin typeface="Merriweather" panose="00000500000000000000" pitchFamily="2" charset="0"/>
                <a:cs typeface="Calibri" panose="020F0502020204030204" pitchFamily="34" charset="0"/>
              </a:rPr>
              <a:t>Patients / Families educated on how and where to access support </a:t>
            </a:r>
          </a:p>
        </p:txBody>
      </p:sp>
      <p:sp>
        <p:nvSpPr>
          <p:cNvPr id="33" name="Rectangle 36"/>
          <p:cNvSpPr>
            <a:spLocks noChangeArrowheads="1"/>
          </p:cNvSpPr>
          <p:nvPr/>
        </p:nvSpPr>
        <p:spPr bwMode="auto">
          <a:xfrm>
            <a:off x="6097124" y="5597453"/>
            <a:ext cx="5364190" cy="507269"/>
          </a:xfrm>
          <a:prstGeom prst="rect">
            <a:avLst/>
          </a:prstGeom>
          <a:solidFill>
            <a:schemeClr val="bg1">
              <a:lumMod val="95000"/>
            </a:schemeClr>
          </a:solidFill>
          <a:ln w="12700">
            <a:solidFill>
              <a:schemeClr val="tx1"/>
            </a:solidFill>
            <a:miter lim="800000"/>
            <a:headEnd/>
            <a:tailEnd/>
          </a:ln>
          <a:effectLst/>
        </p:spPr>
        <p:txBody>
          <a:bodyPr anchor="ctr"/>
          <a:lstStyle/>
          <a:p>
            <a:r>
              <a:rPr lang="en-US" altLang="en-US" sz="900" dirty="0">
                <a:solidFill>
                  <a:srgbClr val="7F9FAA">
                    <a:lumMod val="50000"/>
                  </a:srgbClr>
                </a:solidFill>
                <a:latin typeface="Merriweather" panose="00000500000000000000" pitchFamily="2" charset="0"/>
                <a:cs typeface="Calibri" panose="020F0502020204030204" pitchFamily="34" charset="0"/>
              </a:rPr>
              <a:t>R.1 Conduct a survey of clinics’ mental health resources to understand baseline capacity.</a:t>
            </a:r>
          </a:p>
          <a:p>
            <a:r>
              <a:rPr lang="en-US" altLang="en-US" sz="900" dirty="0">
                <a:solidFill>
                  <a:srgbClr val="7F9FAA">
                    <a:lumMod val="50000"/>
                  </a:srgbClr>
                </a:solidFill>
                <a:latin typeface="Merriweather" panose="00000500000000000000" pitchFamily="2" charset="0"/>
                <a:cs typeface="Calibri" panose="020F0502020204030204" pitchFamily="34" charset="0"/>
              </a:rPr>
              <a:t>R.2 Create a toolkit of inpatient and outpatient mental health resources</a:t>
            </a:r>
          </a:p>
          <a:p>
            <a:r>
              <a:rPr lang="en-US" altLang="en-US" sz="900" dirty="0">
                <a:solidFill>
                  <a:srgbClr val="7F9FAA">
                    <a:lumMod val="50000"/>
                  </a:srgbClr>
                </a:solidFill>
                <a:latin typeface="Merriweather" panose="00000500000000000000" pitchFamily="2" charset="0"/>
                <a:cs typeface="Calibri" panose="020F0502020204030204" pitchFamily="34" charset="0"/>
              </a:rPr>
              <a:t>R.3 Develop handoffs &amp; communication for Mental Health referrals &amp; professionals</a:t>
            </a:r>
          </a:p>
        </p:txBody>
      </p:sp>
      <p:sp>
        <p:nvSpPr>
          <p:cNvPr id="42" name="Rectangle 41"/>
          <p:cNvSpPr>
            <a:spLocks noChangeArrowheads="1"/>
          </p:cNvSpPr>
          <p:nvPr/>
        </p:nvSpPr>
        <p:spPr bwMode="auto">
          <a:xfrm>
            <a:off x="3543206" y="3195189"/>
            <a:ext cx="2252160" cy="533400"/>
          </a:xfrm>
          <a:prstGeom prst="rect">
            <a:avLst/>
          </a:prstGeom>
          <a:noFill/>
          <a:ln w="12700">
            <a:solidFill>
              <a:sysClr val="windowText" lastClr="000000"/>
            </a:solidFill>
            <a:miter lim="800000"/>
            <a:headEnd/>
            <a:tailEnd/>
          </a:ln>
          <a:effectLst/>
        </p:spPr>
        <p:txBody>
          <a:bodyPr wrap="square" anchor="ctr"/>
          <a:lstStyle/>
          <a:p>
            <a:pPr algn="ctr"/>
            <a:r>
              <a:rPr lang="en-US" sz="1000" b="1" dirty="0">
                <a:solidFill>
                  <a:srgbClr val="000000"/>
                </a:solidFill>
                <a:latin typeface="Merriweather" panose="00000500000000000000" pitchFamily="2" charset="0"/>
                <a:cs typeface="Calibri" panose="020F0502020204030204" pitchFamily="34" charset="0"/>
              </a:rPr>
              <a:t>Clinicians: </a:t>
            </a:r>
          </a:p>
          <a:p>
            <a:pPr algn="ctr"/>
            <a:r>
              <a:rPr lang="en-US" sz="1000" dirty="0">
                <a:solidFill>
                  <a:srgbClr val="000000"/>
                </a:solidFill>
                <a:latin typeface="Merriweather" panose="00000500000000000000" pitchFamily="2" charset="0"/>
                <a:cs typeface="Calibri" panose="020F0502020204030204" pitchFamily="34" charset="0"/>
              </a:rPr>
              <a:t>Care team knowledge, know-how, and confidence </a:t>
            </a:r>
            <a:endParaRPr lang="en-US" sz="1000" dirty="0">
              <a:solidFill>
                <a:srgbClr val="555555"/>
              </a:solidFill>
              <a:latin typeface="Merriweather" panose="00000500000000000000" pitchFamily="2" charset="0"/>
              <a:ea typeface="Times New Roman" panose="02020603050405020304" pitchFamily="18" charset="0"/>
              <a:cs typeface="Calibri" panose="020F0502020204030204" pitchFamily="34" charset="0"/>
            </a:endParaRPr>
          </a:p>
        </p:txBody>
      </p:sp>
      <p:sp>
        <p:nvSpPr>
          <p:cNvPr id="44" name="Rectangle 43"/>
          <p:cNvSpPr>
            <a:spLocks noChangeArrowheads="1"/>
          </p:cNvSpPr>
          <p:nvPr/>
        </p:nvSpPr>
        <p:spPr bwMode="auto">
          <a:xfrm>
            <a:off x="3543206" y="4242243"/>
            <a:ext cx="2225758" cy="624347"/>
          </a:xfrm>
          <a:prstGeom prst="rect">
            <a:avLst/>
          </a:prstGeom>
          <a:noFill/>
          <a:ln w="12700">
            <a:solidFill>
              <a:sysClr val="windowText" lastClr="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p>
            <a:pPr algn="ctr"/>
            <a:r>
              <a:rPr lang="en-US" sz="1000" b="1" dirty="0">
                <a:solidFill>
                  <a:srgbClr val="000000"/>
                </a:solidFill>
                <a:latin typeface="Merriweather" panose="00000500000000000000" pitchFamily="2" charset="0"/>
                <a:cs typeface="Calibri" panose="020F0502020204030204" pitchFamily="34" charset="0"/>
              </a:rPr>
              <a:t>Develop infrastructure:</a:t>
            </a:r>
          </a:p>
          <a:p>
            <a:pPr algn="ctr"/>
            <a:r>
              <a:rPr lang="en-US" sz="1000" dirty="0">
                <a:solidFill>
                  <a:srgbClr val="000000"/>
                </a:solidFill>
                <a:latin typeface="Merriweather" panose="00000500000000000000" pitchFamily="2" charset="0"/>
                <a:cs typeface="Calibri" panose="020F0502020204030204" pitchFamily="34" charset="0"/>
              </a:rPr>
              <a:t>Build screening &amp; identification into visit and family workflows </a:t>
            </a:r>
            <a:endParaRPr lang="en-US" sz="1000" dirty="0">
              <a:solidFill>
                <a:srgbClr val="555555"/>
              </a:solidFill>
              <a:latin typeface="Merriweather" panose="00000500000000000000" pitchFamily="2" charset="0"/>
              <a:ea typeface="Times New Roman" panose="02020603050405020304" pitchFamily="18" charset="0"/>
              <a:cs typeface="Calibri" panose="020F0502020204030204" pitchFamily="34" charset="0"/>
            </a:endParaRPr>
          </a:p>
        </p:txBody>
      </p:sp>
      <p:sp>
        <p:nvSpPr>
          <p:cNvPr id="45" name="Rectangle 44"/>
          <p:cNvSpPr>
            <a:spLocks noChangeArrowheads="1"/>
          </p:cNvSpPr>
          <p:nvPr/>
        </p:nvSpPr>
        <p:spPr bwMode="auto">
          <a:xfrm>
            <a:off x="3568849" y="5559711"/>
            <a:ext cx="2253786" cy="533400"/>
          </a:xfrm>
          <a:prstGeom prst="rect">
            <a:avLst/>
          </a:prstGeom>
          <a:noFill/>
          <a:ln w="12700">
            <a:solidFill>
              <a:sysClr val="windowText" lastClr="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algn="ctr"/>
            <a:r>
              <a:rPr lang="en-US" sz="1000" b="1" dirty="0">
                <a:solidFill>
                  <a:srgbClr val="000000"/>
                </a:solidFill>
                <a:latin typeface="Merriweather" panose="00000500000000000000" pitchFamily="2" charset="0"/>
                <a:cs typeface="Calibri" panose="020F0502020204030204" pitchFamily="34" charset="0"/>
              </a:rPr>
              <a:t>Referral:</a:t>
            </a:r>
            <a:r>
              <a:rPr lang="en-US" sz="1000" dirty="0">
                <a:solidFill>
                  <a:srgbClr val="000000"/>
                </a:solidFill>
                <a:latin typeface="Merriweather" panose="00000500000000000000" pitchFamily="2" charset="0"/>
                <a:cs typeface="Calibri" panose="020F0502020204030204" pitchFamily="34" charset="0"/>
              </a:rPr>
              <a:t> </a:t>
            </a:r>
          </a:p>
          <a:p>
            <a:pPr algn="ctr"/>
            <a:r>
              <a:rPr lang="en-US" sz="1000" dirty="0">
                <a:solidFill>
                  <a:srgbClr val="000000"/>
                </a:solidFill>
                <a:latin typeface="Merriweather" panose="00000500000000000000" pitchFamily="2" charset="0"/>
                <a:cs typeface="Calibri" panose="020F0502020204030204" pitchFamily="34" charset="0"/>
              </a:rPr>
              <a:t>Mental health resources available and accessible</a:t>
            </a:r>
            <a:endParaRPr lang="en-US" sz="1000" dirty="0">
              <a:solidFill>
                <a:srgbClr val="555555"/>
              </a:solidFill>
              <a:latin typeface="Merriweather" panose="00000500000000000000" pitchFamily="2" charset="0"/>
              <a:ea typeface="Times New Roman" panose="02020603050405020304" pitchFamily="18" charset="0"/>
              <a:cs typeface="Calibri" panose="020F0502020204030204" pitchFamily="34" charset="0"/>
            </a:endParaRPr>
          </a:p>
        </p:txBody>
      </p:sp>
      <p:sp>
        <p:nvSpPr>
          <p:cNvPr id="31" name="Rectangle 36"/>
          <p:cNvSpPr>
            <a:spLocks noChangeArrowheads="1"/>
          </p:cNvSpPr>
          <p:nvPr/>
        </p:nvSpPr>
        <p:spPr bwMode="auto">
          <a:xfrm>
            <a:off x="6098894" y="791405"/>
            <a:ext cx="5362421" cy="996049"/>
          </a:xfrm>
          <a:prstGeom prst="rect">
            <a:avLst/>
          </a:prstGeom>
          <a:solidFill>
            <a:schemeClr val="bg1">
              <a:lumMod val="95000"/>
            </a:schemeClr>
          </a:solidFill>
          <a:ln w="19050">
            <a:solidFill>
              <a:schemeClr val="tx1"/>
            </a:solidFill>
            <a:miter lim="800000"/>
            <a:headEnd/>
            <a:tailEnd/>
          </a:ln>
          <a:effectLst/>
        </p:spPr>
        <p:txBody>
          <a:bodyPr anchor="t"/>
          <a:lstStyle/>
          <a:p>
            <a:r>
              <a:rPr lang="en-US" altLang="en-US" sz="800" dirty="0" smtClean="0">
                <a:solidFill>
                  <a:srgbClr val="555555"/>
                </a:solidFill>
                <a:latin typeface="Merriweather" panose="00000500000000000000" pitchFamily="2" charset="0"/>
                <a:cs typeface="Calibri" panose="020F0502020204030204" pitchFamily="34" charset="0"/>
              </a:rPr>
              <a:t>A.1 Distribute Age/stage appropriate bulletins/resources to families and tailored to transitions e.g. transitions toolkits, SickKids timelines, videos</a:t>
            </a:r>
          </a:p>
          <a:p>
            <a:r>
              <a:rPr lang="en-US" altLang="en-US" sz="800" dirty="0" smtClean="0">
                <a:solidFill>
                  <a:srgbClr val="555555"/>
                </a:solidFill>
                <a:latin typeface="Merriweather" panose="00000500000000000000" pitchFamily="2" charset="0"/>
                <a:cs typeface="Calibri" panose="020F0502020204030204" pitchFamily="34" charset="0"/>
              </a:rPr>
              <a:t>      </a:t>
            </a:r>
            <a:r>
              <a:rPr lang="en-US" altLang="en-US" sz="800" b="1" dirty="0" smtClean="0">
                <a:solidFill>
                  <a:srgbClr val="555555"/>
                </a:solidFill>
                <a:latin typeface="Merriweather" panose="00000500000000000000" pitchFamily="2" charset="0"/>
                <a:cs typeface="Calibri" panose="020F0502020204030204" pitchFamily="34" charset="0"/>
              </a:rPr>
              <a:t>√</a:t>
            </a:r>
            <a:r>
              <a:rPr lang="en-US" altLang="en-US" sz="800" dirty="0" smtClean="0">
                <a:solidFill>
                  <a:srgbClr val="555555"/>
                </a:solidFill>
                <a:latin typeface="Merriweather" panose="00000500000000000000" pitchFamily="2" charset="0"/>
                <a:cs typeface="Calibri" panose="020F0502020204030204" pitchFamily="34" charset="0"/>
              </a:rPr>
              <a:t> </a:t>
            </a:r>
            <a:r>
              <a:rPr lang="en-US" altLang="en-US" sz="800" b="1" dirty="0" smtClean="0">
                <a:solidFill>
                  <a:srgbClr val="555555"/>
                </a:solidFill>
                <a:latin typeface="Merriweather" panose="00000500000000000000" pitchFamily="2" charset="0"/>
                <a:cs typeface="Calibri" panose="020F0502020204030204" pitchFamily="34" charset="0"/>
              </a:rPr>
              <a:t>Prenatal – post Glenn “Parent Guides to HLHS” (including Spanish translation) (Spring 2017)</a:t>
            </a:r>
          </a:p>
          <a:p>
            <a:r>
              <a:rPr lang="en-US" altLang="en-US" sz="800" dirty="0" smtClean="0">
                <a:solidFill>
                  <a:srgbClr val="555555"/>
                </a:solidFill>
                <a:latin typeface="Merriweather" panose="00000500000000000000" pitchFamily="2" charset="0"/>
                <a:cs typeface="Calibri" panose="020F0502020204030204" pitchFamily="34" charset="0"/>
              </a:rPr>
              <a:t>A.2 </a:t>
            </a:r>
            <a:r>
              <a:rPr lang="en-US" altLang="en-US" sz="800" b="1" dirty="0" smtClean="0">
                <a:solidFill>
                  <a:schemeClr val="accent1"/>
                </a:solidFill>
                <a:latin typeface="Merriweather" panose="00000500000000000000" pitchFamily="2" charset="0"/>
                <a:cs typeface="Calibri" panose="020F0502020204030204" pitchFamily="34" charset="0"/>
              </a:rPr>
              <a:t>Reduce stigma associated with mental health by using campaigns such as Heads Together (can do without MH survey) Acknowledge it, use short script/example sentences)  </a:t>
            </a:r>
            <a:r>
              <a:rPr lang="en-US" altLang="en-US" sz="800" b="1" dirty="0" err="1" smtClean="0">
                <a:solidFill>
                  <a:schemeClr val="accent1"/>
                </a:solidFill>
                <a:latin typeface="Merriweather" panose="00000500000000000000" pitchFamily="2" charset="0"/>
                <a:cs typeface="Calibri" panose="020F0502020204030204" pitchFamily="34" charset="0"/>
              </a:rPr>
              <a:t>convo</a:t>
            </a:r>
            <a:r>
              <a:rPr lang="en-US" altLang="en-US" sz="800" b="1" dirty="0" smtClean="0">
                <a:solidFill>
                  <a:schemeClr val="accent1"/>
                </a:solidFill>
                <a:latin typeface="Merriweather" panose="00000500000000000000" pitchFamily="2" charset="0"/>
                <a:cs typeface="Calibri" panose="020F0502020204030204" pitchFamily="34" charset="0"/>
              </a:rPr>
              <a:t> specific to CHD</a:t>
            </a:r>
          </a:p>
          <a:p>
            <a:r>
              <a:rPr lang="en-US" altLang="en-US" sz="800" dirty="0" smtClean="0">
                <a:solidFill>
                  <a:srgbClr val="555555"/>
                </a:solidFill>
                <a:latin typeface="Merriweather" panose="00000500000000000000" pitchFamily="2" charset="0"/>
                <a:cs typeface="Calibri" panose="020F0502020204030204" pitchFamily="34" charset="0"/>
              </a:rPr>
              <a:t>A. 3 Tailor resources for intended audience e.g. sib shops for siblings</a:t>
            </a:r>
          </a:p>
          <a:p>
            <a:r>
              <a:rPr lang="en-US" sz="800" dirty="0" smtClean="0">
                <a:solidFill>
                  <a:srgbClr val="555555"/>
                </a:solidFill>
                <a:latin typeface="Merriweather" panose="00000500000000000000" pitchFamily="2" charset="0"/>
                <a:cs typeface="Calibri" panose="020F0502020204030204" pitchFamily="34" charset="0"/>
              </a:rPr>
              <a:t>A.4 Dedicate education visits for newly-diagnosed families</a:t>
            </a:r>
            <a:endParaRPr lang="en-US" altLang="en-US" sz="800" dirty="0" smtClean="0">
              <a:solidFill>
                <a:srgbClr val="555555"/>
              </a:solidFill>
              <a:latin typeface="Merriweather" panose="00000500000000000000" pitchFamily="2" charset="0"/>
              <a:cs typeface="Calibri" panose="020F0502020204030204" pitchFamily="34" charset="0"/>
            </a:endParaRPr>
          </a:p>
          <a:p>
            <a:r>
              <a:rPr lang="en-US" altLang="en-US" sz="900" dirty="0" smtClean="0">
                <a:solidFill>
                  <a:srgbClr val="555555"/>
                </a:solidFill>
                <a:latin typeface="Calibri" panose="020F0502020204030204" pitchFamily="34" charset="0"/>
                <a:cs typeface="Calibri" panose="020F0502020204030204" pitchFamily="34" charset="0"/>
              </a:rPr>
              <a:t> </a:t>
            </a:r>
            <a:endParaRPr lang="en-US" altLang="en-US" sz="900" dirty="0">
              <a:solidFill>
                <a:srgbClr val="555555"/>
              </a:solidFill>
              <a:latin typeface="Calibri" panose="020F0502020204030204" pitchFamily="34" charset="0"/>
              <a:cs typeface="Calibri" panose="020F0502020204030204" pitchFamily="34" charset="0"/>
            </a:endParaRPr>
          </a:p>
        </p:txBody>
      </p:sp>
      <p:sp>
        <p:nvSpPr>
          <p:cNvPr id="32" name="Rectangle 32"/>
          <p:cNvSpPr>
            <a:spLocks noChangeArrowheads="1"/>
          </p:cNvSpPr>
          <p:nvPr/>
        </p:nvSpPr>
        <p:spPr bwMode="auto">
          <a:xfrm>
            <a:off x="6084606" y="2101240"/>
            <a:ext cx="5376709" cy="948188"/>
          </a:xfrm>
          <a:prstGeom prst="rect">
            <a:avLst/>
          </a:prstGeom>
          <a:solidFill>
            <a:schemeClr val="bg1">
              <a:lumMod val="95000"/>
            </a:schemeClr>
          </a:solidFill>
          <a:ln w="19050">
            <a:solidFill>
              <a:schemeClr val="tx1"/>
            </a:solidFill>
            <a:miter lim="800000"/>
            <a:headEnd/>
            <a:tailEnd/>
          </a:ln>
          <a:effectLst/>
        </p:spPr>
        <p:txBody>
          <a:bodyPr anchor="t"/>
          <a:lstStyle/>
          <a:p>
            <a:r>
              <a:rPr lang="en-US" altLang="en-US" sz="900" dirty="0">
                <a:solidFill>
                  <a:srgbClr val="555555"/>
                </a:solidFill>
                <a:latin typeface="Merriweather" panose="00000500000000000000" pitchFamily="2" charset="0"/>
                <a:cs typeface="Calibri" panose="020F0502020204030204" pitchFamily="34" charset="0"/>
              </a:rPr>
              <a:t>S.1 Promote national peer support network for patients and families</a:t>
            </a:r>
          </a:p>
          <a:p>
            <a:r>
              <a:rPr lang="en-US" altLang="en-US" sz="900" dirty="0">
                <a:solidFill>
                  <a:srgbClr val="555555"/>
                </a:solidFill>
                <a:latin typeface="Merriweather" panose="00000500000000000000" pitchFamily="2" charset="0"/>
                <a:cs typeface="Calibri" panose="020F0502020204030204" pitchFamily="34" charset="0"/>
              </a:rPr>
              <a:t>      </a:t>
            </a:r>
            <a:r>
              <a:rPr lang="en-US" altLang="en-US" sz="900" b="1" dirty="0">
                <a:solidFill>
                  <a:srgbClr val="555555"/>
                </a:solidFill>
                <a:latin typeface="Merriweather" panose="00000500000000000000" pitchFamily="2" charset="0"/>
                <a:cs typeface="Calibri" panose="020F0502020204030204" pitchFamily="34" charset="0"/>
              </a:rPr>
              <a:t>√ Foster partnership with Sisters by Heart (2016-ongoing)</a:t>
            </a:r>
          </a:p>
          <a:p>
            <a:r>
              <a:rPr lang="en-US" altLang="en-US" sz="900" dirty="0">
                <a:solidFill>
                  <a:srgbClr val="555555"/>
                </a:solidFill>
                <a:latin typeface="Merriweather" panose="00000500000000000000" pitchFamily="2" charset="0"/>
                <a:cs typeface="Calibri" panose="020F0502020204030204" pitchFamily="34" charset="0"/>
              </a:rPr>
              <a:t>S.2 </a:t>
            </a:r>
            <a:r>
              <a:rPr lang="en-US" altLang="en-US" sz="900" b="1" dirty="0">
                <a:solidFill>
                  <a:schemeClr val="accent1"/>
                </a:solidFill>
                <a:latin typeface="Merriweather" panose="00000500000000000000" pitchFamily="2" charset="0"/>
                <a:cs typeface="Calibri" panose="020F0502020204030204" pitchFamily="34" charset="0"/>
              </a:rPr>
              <a:t>Foster local peer support groups/peer mentoring</a:t>
            </a:r>
          </a:p>
          <a:p>
            <a:r>
              <a:rPr lang="en-US" altLang="en-US" sz="900" dirty="0">
                <a:solidFill>
                  <a:srgbClr val="555555"/>
                </a:solidFill>
                <a:latin typeface="Merriweather" panose="00000500000000000000" pitchFamily="2" charset="0"/>
                <a:cs typeface="Calibri" panose="020F0502020204030204" pitchFamily="34" charset="0"/>
              </a:rPr>
              <a:t>      </a:t>
            </a:r>
            <a:r>
              <a:rPr lang="en-US" altLang="en-US" sz="900" b="1" dirty="0">
                <a:solidFill>
                  <a:srgbClr val="555555"/>
                </a:solidFill>
                <a:latin typeface="Merriweather" panose="00000500000000000000" pitchFamily="2" charset="0"/>
                <a:cs typeface="Calibri" panose="020F0502020204030204" pitchFamily="34" charset="0"/>
              </a:rPr>
              <a:t>√</a:t>
            </a:r>
            <a:r>
              <a:rPr lang="en-US" altLang="en-US" sz="900" dirty="0">
                <a:solidFill>
                  <a:srgbClr val="555555"/>
                </a:solidFill>
                <a:latin typeface="Merriweather" panose="00000500000000000000" pitchFamily="2" charset="0"/>
                <a:cs typeface="Calibri" panose="020F0502020204030204" pitchFamily="34" charset="0"/>
              </a:rPr>
              <a:t> </a:t>
            </a:r>
            <a:r>
              <a:rPr lang="en-US" altLang="en-US" sz="900" b="1" dirty="0">
                <a:solidFill>
                  <a:srgbClr val="555555"/>
                </a:solidFill>
                <a:latin typeface="Merriweather" panose="00000500000000000000" pitchFamily="2" charset="0"/>
                <a:cs typeface="Calibri" panose="020F0502020204030204" pitchFamily="34" charset="0"/>
              </a:rPr>
              <a:t>Promote local peer mentor (Spring 2018)</a:t>
            </a:r>
          </a:p>
          <a:p>
            <a:r>
              <a:rPr lang="en-US" altLang="en-US" sz="900" dirty="0">
                <a:solidFill>
                  <a:srgbClr val="555555"/>
                </a:solidFill>
                <a:latin typeface="Merriweather" panose="00000500000000000000" pitchFamily="2" charset="0"/>
                <a:cs typeface="Calibri" panose="020F0502020204030204" pitchFamily="34" charset="0"/>
              </a:rPr>
              <a:t>S.3 Recommend age- and ability-appropriate techniques for mindfulness-based stress reduction, healthy coping, and communication</a:t>
            </a:r>
          </a:p>
          <a:p>
            <a:pPr marL="171450" indent="-171450">
              <a:buFont typeface="Arial" panose="020B0604020202020204" pitchFamily="34" charset="0"/>
              <a:buChar char="•"/>
            </a:pPr>
            <a:endParaRPr lang="en-US" altLang="en-US" sz="900" dirty="0">
              <a:solidFill>
                <a:srgbClr val="555555"/>
              </a:solidFill>
              <a:latin typeface="Arial Narrow" panose="020B0606020202030204" pitchFamily="34" charset="0"/>
            </a:endParaRPr>
          </a:p>
        </p:txBody>
      </p:sp>
      <p:sp>
        <p:nvSpPr>
          <p:cNvPr id="34" name="Rectangle 31"/>
          <p:cNvSpPr>
            <a:spLocks noChangeArrowheads="1"/>
          </p:cNvSpPr>
          <p:nvPr/>
        </p:nvSpPr>
        <p:spPr bwMode="auto">
          <a:xfrm>
            <a:off x="6084605" y="3234274"/>
            <a:ext cx="5376709" cy="750797"/>
          </a:xfrm>
          <a:prstGeom prst="rect">
            <a:avLst/>
          </a:prstGeom>
          <a:solidFill>
            <a:schemeClr val="bg1">
              <a:lumMod val="95000"/>
            </a:schemeClr>
          </a:solidFill>
          <a:ln w="19050">
            <a:solidFill>
              <a:schemeClr val="tx1"/>
            </a:solidFill>
            <a:miter lim="800000"/>
            <a:headEnd/>
            <a:tailEnd/>
          </a:ln>
          <a:effectLst/>
        </p:spPr>
        <p:txBody>
          <a:bodyPr anchor="t"/>
          <a:lstStyle/>
          <a:p>
            <a:r>
              <a:rPr lang="en-US" altLang="en-US" sz="900" dirty="0">
                <a:solidFill>
                  <a:srgbClr val="555555"/>
                </a:solidFill>
                <a:latin typeface="Merriweather" panose="00000500000000000000" pitchFamily="2" charset="0"/>
                <a:cs typeface="Calibri" panose="020F0502020204030204" pitchFamily="34" charset="0"/>
              </a:rPr>
              <a:t>C.1 Appoint a clinic champion to raise awareness</a:t>
            </a:r>
          </a:p>
          <a:p>
            <a:r>
              <a:rPr lang="en-US" altLang="en-US" sz="900" dirty="0">
                <a:solidFill>
                  <a:srgbClr val="555555"/>
                </a:solidFill>
                <a:latin typeface="Merriweather" panose="00000500000000000000" pitchFamily="2" charset="0"/>
                <a:cs typeface="Calibri" panose="020F0502020204030204" pitchFamily="34" charset="0"/>
              </a:rPr>
              <a:t>C.2 Train all clinicians on how to offer basic emotional support</a:t>
            </a:r>
          </a:p>
          <a:p>
            <a:r>
              <a:rPr lang="en-US" altLang="en-US" sz="900" dirty="0">
                <a:solidFill>
                  <a:srgbClr val="555555"/>
                </a:solidFill>
                <a:latin typeface="Merriweather" panose="00000500000000000000" pitchFamily="2" charset="0"/>
                <a:cs typeface="Calibri" panose="020F0502020204030204" pitchFamily="34" charset="0"/>
              </a:rPr>
              <a:t>C.3 Train all clinicians on how to ID families at risk</a:t>
            </a:r>
          </a:p>
          <a:p>
            <a:r>
              <a:rPr lang="en-US" altLang="en-US" sz="900" dirty="0">
                <a:solidFill>
                  <a:srgbClr val="555555"/>
                </a:solidFill>
                <a:latin typeface="Merriweather" panose="00000500000000000000" pitchFamily="2" charset="0"/>
                <a:cs typeface="Calibri" panose="020F0502020204030204" pitchFamily="34" charset="0"/>
              </a:rPr>
              <a:t>C.5  Train all clinicians on available resources for referral</a:t>
            </a:r>
          </a:p>
        </p:txBody>
      </p:sp>
      <p:sp>
        <p:nvSpPr>
          <p:cNvPr id="57" name="TextBox 56"/>
          <p:cNvSpPr txBox="1"/>
          <p:nvPr/>
        </p:nvSpPr>
        <p:spPr>
          <a:xfrm>
            <a:off x="3204685" y="798722"/>
            <a:ext cx="353943" cy="1586491"/>
          </a:xfrm>
          <a:prstGeom prst="rect">
            <a:avLst/>
          </a:prstGeom>
          <a:noFill/>
        </p:spPr>
        <p:txBody>
          <a:bodyPr vert="vert270" wrap="square" rtlCol="0">
            <a:spAutoFit/>
          </a:bodyPr>
          <a:lstStyle/>
          <a:p>
            <a:r>
              <a:rPr lang="en-US" sz="1100" b="1" dirty="0">
                <a:solidFill>
                  <a:srgbClr val="7F9FAA">
                    <a:lumMod val="50000"/>
                  </a:srgbClr>
                </a:solidFill>
                <a:latin typeface="Calibri" panose="020F0502020204030204" pitchFamily="34" charset="0"/>
                <a:cs typeface="Calibri" panose="020F0502020204030204" pitchFamily="34" charset="0"/>
              </a:rPr>
              <a:t>Patient/Family Oriented</a:t>
            </a:r>
          </a:p>
        </p:txBody>
      </p:sp>
      <p:sp>
        <p:nvSpPr>
          <p:cNvPr id="68" name="TextBox 67"/>
          <p:cNvSpPr txBox="1"/>
          <p:nvPr/>
        </p:nvSpPr>
        <p:spPr>
          <a:xfrm>
            <a:off x="3214906" y="4936080"/>
            <a:ext cx="353943" cy="1552225"/>
          </a:xfrm>
          <a:prstGeom prst="rect">
            <a:avLst/>
          </a:prstGeom>
          <a:noFill/>
        </p:spPr>
        <p:txBody>
          <a:bodyPr vert="vert270" wrap="square" rtlCol="0">
            <a:spAutoFit/>
          </a:bodyPr>
          <a:lstStyle/>
          <a:p>
            <a:r>
              <a:rPr lang="en-US" sz="1100" b="1" dirty="0">
                <a:solidFill>
                  <a:srgbClr val="7F9FAA">
                    <a:lumMod val="50000"/>
                  </a:srgbClr>
                </a:solidFill>
                <a:latin typeface="Calibri" panose="020F0502020204030204" pitchFamily="34" charset="0"/>
                <a:cs typeface="Calibri" panose="020F0502020204030204" pitchFamily="34" charset="0"/>
              </a:rPr>
              <a:t>Center/Clinic  Oriented</a:t>
            </a:r>
          </a:p>
        </p:txBody>
      </p:sp>
      <p:cxnSp>
        <p:nvCxnSpPr>
          <p:cNvPr id="69" name="Straight Connector 68"/>
          <p:cNvCxnSpPr>
            <a:stCxn id="31" idx="1"/>
            <a:endCxn id="17" idx="3"/>
          </p:cNvCxnSpPr>
          <p:nvPr/>
        </p:nvCxnSpPr>
        <p:spPr>
          <a:xfrm flipH="1">
            <a:off x="5768964" y="1289430"/>
            <a:ext cx="329930" cy="83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endCxn id="21" idx="3"/>
          </p:cNvCxnSpPr>
          <p:nvPr/>
        </p:nvCxnSpPr>
        <p:spPr>
          <a:xfrm flipH="1" flipV="1">
            <a:off x="5830938" y="2400667"/>
            <a:ext cx="259186" cy="517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34" idx="1"/>
            <a:endCxn id="42" idx="3"/>
          </p:cNvCxnSpPr>
          <p:nvPr/>
        </p:nvCxnSpPr>
        <p:spPr>
          <a:xfrm flipH="1" flipV="1">
            <a:off x="5795366" y="3461889"/>
            <a:ext cx="289239" cy="1477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18" idx="1"/>
            <a:endCxn id="44" idx="3"/>
          </p:cNvCxnSpPr>
          <p:nvPr/>
        </p:nvCxnSpPr>
        <p:spPr>
          <a:xfrm flipH="1" flipV="1">
            <a:off x="5768964" y="4554417"/>
            <a:ext cx="323675" cy="2227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33" idx="1"/>
            <a:endCxn id="45" idx="3"/>
          </p:cNvCxnSpPr>
          <p:nvPr/>
        </p:nvCxnSpPr>
        <p:spPr>
          <a:xfrm flipH="1" flipV="1">
            <a:off x="5822635" y="5826411"/>
            <a:ext cx="274489" cy="246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246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Left Brace 29"/>
          <p:cNvSpPr/>
          <p:nvPr/>
        </p:nvSpPr>
        <p:spPr>
          <a:xfrm>
            <a:off x="2876128" y="639958"/>
            <a:ext cx="226219" cy="6188947"/>
          </a:xfrm>
          <a:prstGeom prst="leftBrace">
            <a:avLst/>
          </a:prstGeom>
          <a:ln w="6350">
            <a:solidFill>
              <a:srgbClr val="555F55"/>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solidFill>
                <a:prstClr val="black"/>
              </a:solidFill>
            </a:endParaRPr>
          </a:p>
        </p:txBody>
      </p:sp>
      <p:sp>
        <p:nvSpPr>
          <p:cNvPr id="34" name="Text Box 4"/>
          <p:cNvSpPr txBox="1">
            <a:spLocks noChangeArrowheads="1"/>
          </p:cNvSpPr>
          <p:nvPr/>
        </p:nvSpPr>
        <p:spPr bwMode="auto">
          <a:xfrm>
            <a:off x="10328681" y="-19746"/>
            <a:ext cx="2546755" cy="238527"/>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ts val="600"/>
              </a:spcBef>
              <a:defRPr/>
            </a:pPr>
            <a:r>
              <a:rPr lang="en-US" sz="950" dirty="0">
                <a:solidFill>
                  <a:srgbClr val="555F55"/>
                </a:solidFill>
                <a:latin typeface="Verdana" panose="020B0604030504040204" pitchFamily="34" charset="0"/>
                <a:ea typeface="Verdana" panose="020B0604030504040204" pitchFamily="34" charset="0"/>
                <a:cs typeface="Verdana" panose="020B0604030504040204" pitchFamily="34" charset="0"/>
              </a:rPr>
              <a:t>Revision Date: 1/16/2018</a:t>
            </a:r>
          </a:p>
        </p:txBody>
      </p:sp>
      <p:sp>
        <p:nvSpPr>
          <p:cNvPr id="35" name="Rectangle 5"/>
          <p:cNvSpPr>
            <a:spLocks noChangeArrowheads="1"/>
          </p:cNvSpPr>
          <p:nvPr/>
        </p:nvSpPr>
        <p:spPr bwMode="auto">
          <a:xfrm>
            <a:off x="2962364" y="315830"/>
            <a:ext cx="1687258" cy="246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p>
            <a:pPr algn="ctr" eaLnBrk="0" hangingPunct="0"/>
            <a:r>
              <a:rPr lang="en-US" sz="1600" b="1" u="sng" cap="small" dirty="0">
                <a:solidFill>
                  <a:schemeClr val="accent6"/>
                </a:solidFill>
                <a:latin typeface="Merriweather" panose="00000500000000000000" pitchFamily="2" charset="0"/>
                <a:ea typeface="Verdana" panose="020B0604030504040204" pitchFamily="34" charset="0"/>
                <a:cs typeface="Verdana" panose="020B0604030504040204" pitchFamily="34" charset="0"/>
              </a:rPr>
              <a:t>Key Drivers</a:t>
            </a:r>
          </a:p>
        </p:txBody>
      </p:sp>
      <p:sp>
        <p:nvSpPr>
          <p:cNvPr id="36" name="Rectangle 10"/>
          <p:cNvSpPr>
            <a:spLocks noChangeArrowheads="1"/>
          </p:cNvSpPr>
          <p:nvPr/>
        </p:nvSpPr>
        <p:spPr bwMode="auto">
          <a:xfrm>
            <a:off x="6273912" y="365136"/>
            <a:ext cx="4481402" cy="246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p>
            <a:pPr algn="ctr" eaLnBrk="0" hangingPunct="0"/>
            <a:r>
              <a:rPr lang="en-US" sz="1600" b="1" u="sng" cap="small" dirty="0">
                <a:solidFill>
                  <a:schemeClr val="accent6"/>
                </a:solidFill>
                <a:latin typeface="Merriweather" panose="00000500000000000000" pitchFamily="2" charset="0"/>
                <a:ea typeface="Verdana" panose="020B0604030504040204" pitchFamily="34" charset="0"/>
                <a:cs typeface="Verdana" panose="020B0604030504040204" pitchFamily="34" charset="0"/>
              </a:rPr>
              <a:t>Change Strategies / Interventions</a:t>
            </a:r>
          </a:p>
        </p:txBody>
      </p:sp>
      <p:sp>
        <p:nvSpPr>
          <p:cNvPr id="37" name="Rectangle 6"/>
          <p:cNvSpPr>
            <a:spLocks noChangeArrowheads="1"/>
          </p:cNvSpPr>
          <p:nvPr/>
        </p:nvSpPr>
        <p:spPr bwMode="auto">
          <a:xfrm>
            <a:off x="155782" y="218781"/>
            <a:ext cx="2281288" cy="246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p>
            <a:pPr algn="ctr" eaLnBrk="0" hangingPunct="0"/>
            <a:r>
              <a:rPr lang="en-US" sz="1600" b="1" u="sng" cap="small" dirty="0">
                <a:solidFill>
                  <a:schemeClr val="accent6"/>
                </a:solidFill>
                <a:latin typeface="Merriweather" panose="00000500000000000000" pitchFamily="2" charset="0"/>
                <a:ea typeface="Verdana" panose="020B0604030504040204" pitchFamily="34" charset="0"/>
                <a:cs typeface="Verdana" panose="020B0604030504040204" pitchFamily="34" charset="0"/>
              </a:rPr>
              <a:t>Aims</a:t>
            </a:r>
          </a:p>
        </p:txBody>
      </p:sp>
      <p:cxnSp>
        <p:nvCxnSpPr>
          <p:cNvPr id="40" name="Straight Arrow Connector 39"/>
          <p:cNvCxnSpPr/>
          <p:nvPr/>
        </p:nvCxnSpPr>
        <p:spPr>
          <a:xfrm flipH="1" flipV="1">
            <a:off x="4707462" y="1622884"/>
            <a:ext cx="344551" cy="15617"/>
          </a:xfrm>
          <a:prstGeom prst="straightConnector1">
            <a:avLst/>
          </a:prstGeom>
          <a:ln w="6350">
            <a:solidFill>
              <a:srgbClr val="555F55"/>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4705011" y="1638501"/>
            <a:ext cx="347002" cy="993660"/>
          </a:xfrm>
          <a:prstGeom prst="straightConnector1">
            <a:avLst/>
          </a:prstGeom>
          <a:ln w="6350">
            <a:solidFill>
              <a:srgbClr val="555F55"/>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4699452" y="3021429"/>
            <a:ext cx="352561" cy="1248754"/>
          </a:xfrm>
          <a:prstGeom prst="straightConnector1">
            <a:avLst/>
          </a:prstGeom>
          <a:ln w="6350">
            <a:solidFill>
              <a:srgbClr val="555F55"/>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4699452" y="3021429"/>
            <a:ext cx="352561" cy="2229444"/>
          </a:xfrm>
          <a:prstGeom prst="straightConnector1">
            <a:avLst/>
          </a:prstGeom>
          <a:ln w="6350">
            <a:solidFill>
              <a:srgbClr val="555F55"/>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4705011" y="2632161"/>
            <a:ext cx="347002" cy="389268"/>
          </a:xfrm>
          <a:prstGeom prst="straightConnector1">
            <a:avLst/>
          </a:prstGeom>
          <a:ln w="6350">
            <a:solidFill>
              <a:srgbClr val="555F55"/>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4702559" y="6172649"/>
            <a:ext cx="349454" cy="106614"/>
          </a:xfrm>
          <a:prstGeom prst="straightConnector1">
            <a:avLst/>
          </a:prstGeom>
          <a:ln w="6350">
            <a:solidFill>
              <a:srgbClr val="555F55"/>
            </a:solidFill>
            <a:tailEnd type="triangle"/>
          </a:ln>
          <a:effectLst/>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9865" y="-35757"/>
            <a:ext cx="8736764" cy="374461"/>
          </a:xfrm>
          <a:prstGeom prst="rect">
            <a:avLst/>
          </a:prstGeom>
          <a:noFill/>
        </p:spPr>
        <p:txBody>
          <a:bodyPr wrap="square" rtlCol="0">
            <a:spAutoFit/>
          </a:bodyPr>
          <a:lstStyle/>
          <a:p>
            <a:pPr>
              <a:lnSpc>
                <a:spcPts val="2200"/>
              </a:lnSpc>
              <a:spcAft>
                <a:spcPts val="600"/>
              </a:spcAft>
            </a:pPr>
            <a:r>
              <a:rPr lang="en-US" b="1" dirty="0">
                <a:solidFill>
                  <a:srgbClr val="292934"/>
                </a:solidFill>
                <a:latin typeface="Open Sans" panose="020B0606030504020204" pitchFamily="34" charset="0"/>
                <a:ea typeface="Open Sans" panose="020B0606030504020204" pitchFamily="34" charset="0"/>
                <a:cs typeface="Open Sans" panose="020B0606030504020204" pitchFamily="34" charset="0"/>
              </a:rPr>
              <a:t>NPC-QIC Phase IIL   </a:t>
            </a:r>
            <a:r>
              <a:rPr lang="en-US" sz="1600" b="1" dirty="0">
                <a:solidFill>
                  <a:schemeClr val="accent5"/>
                </a:solidFill>
                <a:latin typeface="Open Sans" panose="020B0606030504020204" pitchFamily="34" charset="0"/>
                <a:ea typeface="Open Sans" panose="020B0606030504020204" pitchFamily="34" charset="0"/>
                <a:cs typeface="Open Sans" panose="020B0606030504020204" pitchFamily="34" charset="0"/>
              </a:rPr>
              <a:t>Optimal Fetal &amp; Perinatal Management KDD</a:t>
            </a:r>
          </a:p>
        </p:txBody>
      </p:sp>
      <p:cxnSp>
        <p:nvCxnSpPr>
          <p:cNvPr id="82" name="Straight Arrow Connector 81"/>
          <p:cNvCxnSpPr/>
          <p:nvPr/>
        </p:nvCxnSpPr>
        <p:spPr>
          <a:xfrm flipH="1">
            <a:off x="4690584" y="1638501"/>
            <a:ext cx="361429" cy="1875701"/>
          </a:xfrm>
          <a:prstGeom prst="straightConnector1">
            <a:avLst/>
          </a:prstGeom>
          <a:ln w="6350">
            <a:solidFill>
              <a:srgbClr val="555F55"/>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H="1">
            <a:off x="4699452" y="4685649"/>
            <a:ext cx="352561" cy="565224"/>
          </a:xfrm>
          <a:prstGeom prst="straightConnector1">
            <a:avLst/>
          </a:prstGeom>
          <a:ln w="6350">
            <a:solidFill>
              <a:srgbClr val="555F55"/>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H="1" flipV="1">
            <a:off x="4699452" y="4270183"/>
            <a:ext cx="352561" cy="415466"/>
          </a:xfrm>
          <a:prstGeom prst="straightConnector1">
            <a:avLst/>
          </a:prstGeom>
          <a:ln w="6350">
            <a:solidFill>
              <a:srgbClr val="555F55"/>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H="1" flipV="1">
            <a:off x="4699452" y="5250873"/>
            <a:ext cx="352561" cy="921776"/>
          </a:xfrm>
          <a:prstGeom prst="straightConnector1">
            <a:avLst/>
          </a:prstGeom>
          <a:ln w="6350">
            <a:solidFill>
              <a:srgbClr val="555F55"/>
            </a:solidFill>
            <a:tailEnd type="triangle"/>
          </a:ln>
          <a:effectLst/>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2982777" y="3931195"/>
            <a:ext cx="1716675" cy="67797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rgbClr val="FFFFFF"/>
                </a:solidFill>
                <a:latin typeface="Merriweather" panose="00000500000000000000" pitchFamily="2" charset="0"/>
                <a:ea typeface="Verdana" panose="020B0604030504040204" pitchFamily="34" charset="0"/>
                <a:cs typeface="Verdana" panose="020B0604030504040204" pitchFamily="34" charset="0"/>
              </a:rPr>
              <a:t>Avoid Preventable Harm</a:t>
            </a:r>
          </a:p>
        </p:txBody>
      </p:sp>
      <p:sp>
        <p:nvSpPr>
          <p:cNvPr id="48" name="Rounded Rectangle 47"/>
          <p:cNvSpPr/>
          <p:nvPr/>
        </p:nvSpPr>
        <p:spPr>
          <a:xfrm>
            <a:off x="2988336" y="2180968"/>
            <a:ext cx="1716675" cy="90238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rgbClr val="FFFFFF"/>
                </a:solidFill>
                <a:latin typeface="Merriweather" panose="00000500000000000000" pitchFamily="2" charset="0"/>
                <a:ea typeface="Verdana" panose="020B0604030504040204" pitchFamily="34" charset="0"/>
                <a:cs typeface="Verdana" panose="020B0604030504040204" pitchFamily="34" charset="0"/>
              </a:rPr>
              <a:t>Provide Consistent Reliable Care Processes</a:t>
            </a:r>
          </a:p>
        </p:txBody>
      </p:sp>
      <p:sp>
        <p:nvSpPr>
          <p:cNvPr id="54" name="Rounded Rectangle 53"/>
          <p:cNvSpPr/>
          <p:nvPr/>
        </p:nvSpPr>
        <p:spPr>
          <a:xfrm>
            <a:off x="2990787" y="1225664"/>
            <a:ext cx="1716675" cy="79444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en-US" sz="1300" dirty="0">
                <a:solidFill>
                  <a:srgbClr val="FFFFFF"/>
                </a:solidFill>
                <a:latin typeface="Merriweather" panose="00000500000000000000" pitchFamily="2" charset="0"/>
                <a:ea typeface="Verdana" panose="020B0604030504040204" pitchFamily="34" charset="0"/>
                <a:cs typeface="Verdana" panose="020B0604030504040204" pitchFamily="34" charset="0"/>
              </a:rPr>
              <a:t>Optimize Patient &amp; </a:t>
            </a:r>
          </a:p>
          <a:p>
            <a:pPr algn="ctr">
              <a:lnSpc>
                <a:spcPts val="1400"/>
              </a:lnSpc>
            </a:pPr>
            <a:r>
              <a:rPr lang="en-US" sz="1300" dirty="0">
                <a:solidFill>
                  <a:srgbClr val="FFFFFF"/>
                </a:solidFill>
                <a:latin typeface="Merriweather" panose="00000500000000000000" pitchFamily="2" charset="0"/>
                <a:ea typeface="Verdana" panose="020B0604030504040204" pitchFamily="34" charset="0"/>
                <a:cs typeface="Verdana" panose="020B0604030504040204" pitchFamily="34" charset="0"/>
              </a:rPr>
              <a:t>Family Support </a:t>
            </a:r>
          </a:p>
        </p:txBody>
      </p:sp>
      <p:sp>
        <p:nvSpPr>
          <p:cNvPr id="57" name="Rounded Rectangle 56"/>
          <p:cNvSpPr/>
          <p:nvPr/>
        </p:nvSpPr>
        <p:spPr>
          <a:xfrm>
            <a:off x="2982777" y="4754560"/>
            <a:ext cx="1716675" cy="99262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rgbClr val="FFFFFF"/>
                </a:solidFill>
                <a:latin typeface="Merriweather" panose="00000500000000000000" pitchFamily="2" charset="0"/>
                <a:ea typeface="Verdana" panose="020B0604030504040204" pitchFamily="34" charset="0"/>
                <a:cs typeface="Verdana" panose="020B0604030504040204" pitchFamily="34" charset="0"/>
              </a:rPr>
              <a:t>Ensure Effective Care Transitions &amp; Care Coordination </a:t>
            </a:r>
          </a:p>
          <a:p>
            <a:pPr algn="ctr"/>
            <a:r>
              <a:rPr lang="en-US" sz="1150" dirty="0">
                <a:solidFill>
                  <a:srgbClr val="FFFFFF"/>
                </a:solidFill>
                <a:latin typeface="Merriweather" panose="00000500000000000000" pitchFamily="2" charset="0"/>
                <a:ea typeface="Verdana" panose="020B0604030504040204" pitchFamily="34" charset="0"/>
                <a:cs typeface="Verdana" panose="020B0604030504040204" pitchFamily="34" charset="0"/>
              </a:rPr>
              <a:t>(inpt &amp; outpt)</a:t>
            </a:r>
          </a:p>
        </p:txBody>
      </p:sp>
      <p:sp>
        <p:nvSpPr>
          <p:cNvPr id="58" name="Rounded Rectangle 57"/>
          <p:cNvSpPr/>
          <p:nvPr/>
        </p:nvSpPr>
        <p:spPr>
          <a:xfrm>
            <a:off x="2985884" y="5906376"/>
            <a:ext cx="1716675" cy="74577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rgbClr val="FFFFFF"/>
                </a:solidFill>
                <a:latin typeface="Merriweather" panose="00000500000000000000" pitchFamily="2" charset="0"/>
                <a:ea typeface="Verdana" panose="020B0604030504040204" pitchFamily="34" charset="0"/>
                <a:cs typeface="Verdana" panose="020B0604030504040204" pitchFamily="34" charset="0"/>
              </a:rPr>
              <a:t>Achieve Optimal Oral Feeding &amp; Adequate Growth</a:t>
            </a:r>
          </a:p>
        </p:txBody>
      </p:sp>
      <p:sp>
        <p:nvSpPr>
          <p:cNvPr id="59" name="Rounded Rectangle 58"/>
          <p:cNvSpPr/>
          <p:nvPr/>
        </p:nvSpPr>
        <p:spPr>
          <a:xfrm>
            <a:off x="2973909" y="3234046"/>
            <a:ext cx="1716675" cy="560311"/>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rgbClr val="FFFFFF"/>
                </a:solidFill>
                <a:latin typeface="Merriweather" panose="00000500000000000000" pitchFamily="2" charset="0"/>
                <a:ea typeface="Verdana" panose="020B0604030504040204" pitchFamily="34" charset="0"/>
                <a:cs typeface="Verdana" panose="020B0604030504040204" pitchFamily="34" charset="0"/>
              </a:rPr>
              <a:t>Optimize Development</a:t>
            </a:r>
          </a:p>
        </p:txBody>
      </p:sp>
      <p:sp>
        <p:nvSpPr>
          <p:cNvPr id="2070" name="Rounded Rectangle 2069"/>
          <p:cNvSpPr/>
          <p:nvPr/>
        </p:nvSpPr>
        <p:spPr>
          <a:xfrm>
            <a:off x="5052013" y="2137150"/>
            <a:ext cx="7040880" cy="1768557"/>
          </a:xfrm>
          <a:prstGeom prst="roundRect">
            <a:avLst/>
          </a:prstGeom>
          <a:solidFill>
            <a:schemeClr val="accent1">
              <a:lumMod val="20000"/>
              <a:lumOff val="80000"/>
            </a:schemeClr>
          </a:solidFill>
          <a:ln w="190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576" rIns="9144" rtlCol="0" anchor="ctr"/>
          <a:lstStyle/>
          <a:p>
            <a:pPr marL="57150">
              <a:defRPr/>
            </a:pPr>
            <a:r>
              <a:rPr lang="en-US" sz="1050" b="1" dirty="0">
                <a:solidFill>
                  <a:schemeClr val="accent6"/>
                </a:solidFill>
                <a:latin typeface="Merriweather" panose="00000500000000000000" pitchFamily="2" charset="0"/>
                <a:ea typeface="Verdana" panose="020B0604030504040204" pitchFamily="34" charset="0"/>
                <a:cs typeface="Verdana" panose="020B0604030504040204" pitchFamily="34" charset="0"/>
              </a:rPr>
              <a:t>Provide comprehensive fetal &amp; maternal care:</a:t>
            </a:r>
          </a:p>
          <a:p>
            <a:pPr marL="91440" indent="-42863">
              <a:buFont typeface="Arial" panose="020B0604020202020204" pitchFamily="34" charset="0"/>
              <a:buChar char="•"/>
              <a:defRPr/>
            </a:pPr>
            <a:r>
              <a:rPr lang="en-US" sz="1050" b="1" dirty="0">
                <a:solidFill>
                  <a:schemeClr val="accent6"/>
                </a:solidFill>
                <a:latin typeface="Merriweather" panose="00000500000000000000" pitchFamily="2" charset="0"/>
                <a:ea typeface="Verdana" panose="020B0604030504040204" pitchFamily="34" charset="0"/>
                <a:cs typeface="Verdana" panose="020B0604030504040204" pitchFamily="34" charset="0"/>
              </a:rPr>
              <a:t>Standardize continuing education fetal echocardiogram for obstetrical sonographers and obstetricians</a:t>
            </a:r>
          </a:p>
          <a:p>
            <a:pPr marL="91440" lvl="1" indent="-42863">
              <a:buFont typeface="Arial" panose="020B0604020202020204" pitchFamily="34" charset="0"/>
              <a:buChar char="•"/>
              <a:defRPr/>
            </a:pPr>
            <a:r>
              <a:rPr lang="en-US" sz="1050" dirty="0">
                <a:solidFill>
                  <a:schemeClr val="accent6"/>
                </a:solidFill>
                <a:latin typeface="Merriweather" panose="00000500000000000000" pitchFamily="2" charset="0"/>
                <a:ea typeface="Verdana" panose="020B0604030504040204" pitchFamily="34" charset="0"/>
                <a:cs typeface="Verdana" panose="020B0604030504040204" pitchFamily="34" charset="0"/>
              </a:rPr>
              <a:t>Reliably evaluate for maternal co-morbidities (i.e. GDM, teratogen exposure) </a:t>
            </a:r>
          </a:p>
          <a:p>
            <a:pPr marL="91440" lvl="1" indent="-42863">
              <a:buFont typeface="Arial" panose="020B0604020202020204" pitchFamily="34" charset="0"/>
              <a:buChar char="•"/>
              <a:defRPr/>
            </a:pPr>
            <a:r>
              <a:rPr lang="en-US" sz="1050" dirty="0">
                <a:solidFill>
                  <a:schemeClr val="accent6"/>
                </a:solidFill>
                <a:latin typeface="Merriweather" panose="00000500000000000000" pitchFamily="2" charset="0"/>
                <a:ea typeface="Verdana" panose="020B0604030504040204" pitchFamily="34" charset="0"/>
                <a:cs typeface="Verdana" panose="020B0604030504040204" pitchFamily="34" charset="0"/>
              </a:rPr>
              <a:t>Reliably perform complete fetal evaluation for extra-cardiac anomalies </a:t>
            </a:r>
          </a:p>
          <a:p>
            <a:pPr marL="91440" lvl="1" indent="-42863">
              <a:buFont typeface="Arial" panose="020B0604020202020204" pitchFamily="34" charset="0"/>
              <a:buChar char="•"/>
              <a:defRPr/>
            </a:pPr>
            <a:r>
              <a:rPr lang="en-US" sz="1050" dirty="0">
                <a:solidFill>
                  <a:schemeClr val="accent6"/>
                </a:solidFill>
                <a:latin typeface="Merriweather" panose="00000500000000000000" pitchFamily="2" charset="0"/>
                <a:ea typeface="Verdana" panose="020B0604030504040204" pitchFamily="34" charset="0"/>
                <a:cs typeface="Verdana" panose="020B0604030504040204" pitchFamily="34" charset="0"/>
              </a:rPr>
              <a:t>Reliably offer genetic testing and counseling </a:t>
            </a:r>
          </a:p>
          <a:p>
            <a:pPr marL="91440" indent="-42863">
              <a:buFont typeface="Arial" panose="020B0604020202020204" pitchFamily="34" charset="0"/>
              <a:buChar char="•"/>
              <a:defRPr/>
            </a:pPr>
            <a:r>
              <a:rPr lang="en-US" sz="1050" dirty="0">
                <a:solidFill>
                  <a:schemeClr val="accent6"/>
                </a:solidFill>
                <a:latin typeface="Merriweather" panose="00000500000000000000" pitchFamily="2" charset="0"/>
                <a:ea typeface="Verdana" panose="020B0604030504040204" pitchFamily="34" charset="0"/>
                <a:cs typeface="Verdana" panose="020B0604030504040204" pitchFamily="34" charset="0"/>
              </a:rPr>
              <a:t>Use single point of contact (i.e. fetal cardiology RN) to coordinate care throughout pregnancy</a:t>
            </a:r>
          </a:p>
          <a:p>
            <a:pPr marL="91440" indent="-42863">
              <a:buFont typeface="Arial" panose="020B0604020202020204" pitchFamily="34" charset="0"/>
              <a:buChar char="•"/>
              <a:defRPr/>
            </a:pPr>
            <a:r>
              <a:rPr lang="en-US" sz="1050" dirty="0">
                <a:solidFill>
                  <a:schemeClr val="accent6"/>
                </a:solidFill>
                <a:latin typeface="Merriweather" panose="00000500000000000000" pitchFamily="2" charset="0"/>
                <a:ea typeface="Verdana" panose="020B0604030504040204" pitchFamily="34" charset="0"/>
                <a:cs typeface="Verdana" panose="020B0604030504040204" pitchFamily="34" charset="0"/>
              </a:rPr>
              <a:t>Coordinate screening for prenatal depression/anxiety/PTSD </a:t>
            </a:r>
          </a:p>
          <a:p>
            <a:pPr marL="91440" indent="-42863">
              <a:buFont typeface="Arial" panose="020B0604020202020204" pitchFamily="34" charset="0"/>
              <a:buChar char="•"/>
              <a:defRPr/>
            </a:pPr>
            <a:r>
              <a:rPr lang="en-US" sz="1050" dirty="0">
                <a:solidFill>
                  <a:schemeClr val="accent6"/>
                </a:solidFill>
                <a:latin typeface="Merriweather" panose="00000500000000000000" pitchFamily="2" charset="0"/>
                <a:ea typeface="Verdana" panose="020B0604030504040204" pitchFamily="34" charset="0"/>
                <a:cs typeface="Verdana" panose="020B0604030504040204" pitchFamily="34" charset="0"/>
              </a:rPr>
              <a:t>Standardize timing of fetal cardiac F/u (i.e. repeat late 3</a:t>
            </a:r>
            <a:r>
              <a:rPr lang="en-US" sz="1050" baseline="30000" dirty="0">
                <a:solidFill>
                  <a:schemeClr val="accent6"/>
                </a:solidFill>
                <a:latin typeface="Merriweather" panose="00000500000000000000" pitchFamily="2" charset="0"/>
                <a:ea typeface="Verdana" panose="020B0604030504040204" pitchFamily="34" charset="0"/>
                <a:cs typeface="Verdana" panose="020B0604030504040204" pitchFamily="34" charset="0"/>
              </a:rPr>
              <a:t>rd</a:t>
            </a:r>
            <a:r>
              <a:rPr lang="en-US" sz="1050" dirty="0">
                <a:solidFill>
                  <a:schemeClr val="accent6"/>
                </a:solidFill>
                <a:latin typeface="Merriweather" panose="00000500000000000000" pitchFamily="2" charset="0"/>
                <a:ea typeface="Verdana" panose="020B0604030504040204" pitchFamily="34" charset="0"/>
                <a:cs typeface="Verdana" panose="020B0604030504040204" pitchFamily="34" charset="0"/>
              </a:rPr>
              <a:t> trimester fetal echo to assess atrial septum &amp; function)</a:t>
            </a:r>
          </a:p>
          <a:p>
            <a:pPr marL="91440" indent="-42863">
              <a:buFont typeface="Arial" panose="020B0604020202020204" pitchFamily="34" charset="0"/>
              <a:buChar char="•"/>
              <a:defRPr/>
            </a:pPr>
            <a:endParaRPr lang="en-US" sz="1050" b="1" dirty="0">
              <a:solidFill>
                <a:srgbClr val="555555"/>
              </a:solidFill>
              <a:latin typeface="Verdana" panose="020B0604030504040204" pitchFamily="34" charset="0"/>
              <a:ea typeface="Verdana" panose="020B0604030504040204" pitchFamily="34" charset="0"/>
              <a:cs typeface="Verdana" panose="020B0604030504040204" pitchFamily="34" charset="0"/>
            </a:endParaRPr>
          </a:p>
        </p:txBody>
      </p:sp>
      <p:sp>
        <p:nvSpPr>
          <p:cNvPr id="85" name="Rounded Rectangle 84"/>
          <p:cNvSpPr/>
          <p:nvPr/>
        </p:nvSpPr>
        <p:spPr>
          <a:xfrm>
            <a:off x="5052013" y="1201748"/>
            <a:ext cx="7040880" cy="873505"/>
          </a:xfrm>
          <a:prstGeom prst="roundRect">
            <a:avLst/>
          </a:prstGeom>
          <a:solidFill>
            <a:schemeClr val="accent1">
              <a:lumMod val="20000"/>
              <a:lumOff val="80000"/>
            </a:schemeClr>
          </a:solidFill>
          <a:ln w="190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 tIns="36576" rIns="0" bIns="36576" rtlCol="0" anchor="ctr"/>
          <a:lstStyle/>
          <a:p>
            <a:pPr marL="114300" indent="-68263">
              <a:defRPr/>
            </a:pPr>
            <a:r>
              <a:rPr lang="en-US" altLang="en-US" sz="1050" b="1" dirty="0">
                <a:solidFill>
                  <a:schemeClr val="accent6"/>
                </a:solidFill>
                <a:latin typeface="Merriweather" panose="00000500000000000000" pitchFamily="2" charset="0"/>
                <a:ea typeface="Verdana" panose="020B0604030504040204" pitchFamily="34" charset="0"/>
                <a:cs typeface="Verdana" panose="020B0604030504040204" pitchFamily="34" charset="0"/>
              </a:rPr>
              <a:t>Provide comprehensive fetal counseling:</a:t>
            </a:r>
          </a:p>
          <a:p>
            <a:pPr marL="220027" indent="-171450" eaLnBrk="0" hangingPunct="0">
              <a:buFont typeface="Arial" panose="020B0604020202020204" pitchFamily="34" charset="0"/>
              <a:buChar char="•"/>
              <a:defRPr/>
            </a:pPr>
            <a:r>
              <a:rPr lang="en-US" altLang="en-US" sz="1050" b="1" kern="0" dirty="0">
                <a:solidFill>
                  <a:schemeClr val="bg2"/>
                </a:solidFill>
                <a:latin typeface="Merriweather" panose="00000500000000000000" pitchFamily="2" charset="0"/>
                <a:ea typeface="Verdana" panose="020B0604030504040204" pitchFamily="34" charset="0"/>
                <a:cs typeface="Verdana" panose="020B0604030504040204" pitchFamily="34" charset="0"/>
              </a:rPr>
              <a:t>Comprehensive counseling checklist -  Provider and Parent Versions</a:t>
            </a:r>
          </a:p>
          <a:p>
            <a:pPr marL="220027" indent="-171450" eaLnBrk="0" hangingPunct="0">
              <a:buFont typeface="Arial" panose="020B0604020202020204" pitchFamily="34" charset="0"/>
              <a:buChar char="•"/>
              <a:defRPr/>
            </a:pPr>
            <a:r>
              <a:rPr lang="en-US" altLang="en-US" sz="1050" b="1" kern="0" dirty="0">
                <a:solidFill>
                  <a:schemeClr val="bg2"/>
                </a:solidFill>
                <a:latin typeface="Merriweather" panose="00000500000000000000" pitchFamily="2" charset="0"/>
                <a:ea typeface="Verdana" panose="020B0604030504040204" pitchFamily="34" charset="0"/>
                <a:cs typeface="Verdana" panose="020B0604030504040204" pitchFamily="34" charset="0"/>
              </a:rPr>
              <a:t>Single Ventricle Booklet - Provide standardized written materials from your center or use other resources</a:t>
            </a:r>
          </a:p>
          <a:p>
            <a:pPr marL="220027" indent="-171450" eaLnBrk="0" hangingPunct="0">
              <a:buFont typeface="Arial" panose="020B0604020202020204" pitchFamily="34" charset="0"/>
              <a:buChar char="•"/>
              <a:defRPr/>
            </a:pPr>
            <a:r>
              <a:rPr lang="en-US" altLang="en-US" sz="1050" b="1" dirty="0">
                <a:solidFill>
                  <a:schemeClr val="accent6"/>
                </a:solidFill>
                <a:latin typeface="Merriweather" panose="00000500000000000000" pitchFamily="2" charset="0"/>
                <a:ea typeface="Verdana" panose="020B0604030504040204" pitchFamily="34" charset="0"/>
                <a:cs typeface="Verdana" panose="020B0604030504040204" pitchFamily="34" charset="0"/>
              </a:rPr>
              <a:t>Understand and identify best practices in connecting </a:t>
            </a:r>
          </a:p>
        </p:txBody>
      </p:sp>
      <p:sp>
        <p:nvSpPr>
          <p:cNvPr id="88" name="Rounded Rectangle 87"/>
          <p:cNvSpPr/>
          <p:nvPr/>
        </p:nvSpPr>
        <p:spPr>
          <a:xfrm>
            <a:off x="5052013" y="3965394"/>
            <a:ext cx="7040880" cy="1440509"/>
          </a:xfrm>
          <a:prstGeom prst="roundRect">
            <a:avLst/>
          </a:prstGeom>
          <a:solidFill>
            <a:schemeClr val="accent1">
              <a:lumMod val="20000"/>
              <a:lumOff val="80000"/>
            </a:schemeClr>
          </a:solidFill>
          <a:ln w="190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576" rIns="9144" rtlCol="0" anchor="ctr"/>
          <a:lstStyle/>
          <a:p>
            <a:pPr marL="57150">
              <a:defRPr/>
            </a:pPr>
            <a:r>
              <a:rPr lang="en-US" sz="1050" b="1" dirty="0">
                <a:solidFill>
                  <a:schemeClr val="accent6"/>
                </a:solidFill>
                <a:latin typeface="Merriweather" panose="00000500000000000000" pitchFamily="2" charset="0"/>
                <a:ea typeface="Verdana" panose="020B0604030504040204" pitchFamily="34" charset="0"/>
                <a:cs typeface="Verdana" panose="020B0604030504040204" pitchFamily="34" charset="0"/>
              </a:rPr>
              <a:t>Provide comprehensive delivery coordination:</a:t>
            </a:r>
          </a:p>
          <a:p>
            <a:pPr marL="91440" lvl="1" indent="-57150">
              <a:buFont typeface="Arial" panose="020B0604020202020204" pitchFamily="34" charset="0"/>
              <a:buChar char="•"/>
              <a:defRPr/>
            </a:pPr>
            <a:r>
              <a:rPr lang="en-US" sz="1050" b="1" dirty="0">
                <a:solidFill>
                  <a:schemeClr val="accent6"/>
                </a:solidFill>
                <a:latin typeface="Merriweather" panose="00000500000000000000" pitchFamily="2" charset="0"/>
                <a:ea typeface="Verdana" panose="020B0604030504040204" pitchFamily="34" charset="0"/>
                <a:cs typeface="Verdana" panose="020B0604030504040204" pitchFamily="34" charset="0"/>
              </a:rPr>
              <a:t>Coordinate delivery with OB/MFM/perinatal with documented communication of cardiac triage plan</a:t>
            </a:r>
          </a:p>
          <a:p>
            <a:pPr marL="91440" lvl="1" indent="-57150">
              <a:buFont typeface="Arial" panose="020B0604020202020204" pitchFamily="34" charset="0"/>
              <a:buChar char="•"/>
              <a:defRPr/>
            </a:pPr>
            <a:r>
              <a:rPr lang="en-US" sz="1050" dirty="0">
                <a:solidFill>
                  <a:schemeClr val="accent6"/>
                </a:solidFill>
                <a:latin typeface="Merriweather" panose="00000500000000000000" pitchFamily="2" charset="0"/>
                <a:ea typeface="Verdana" panose="020B0604030504040204" pitchFamily="34" charset="0"/>
                <a:cs typeface="Verdana" panose="020B0604030504040204" pitchFamily="34" charset="0"/>
              </a:rPr>
              <a:t>Educate OB / mother on importance of delivery at or near-term (i.e. avoid elective delivery at &lt;39weeks and elective C-section)</a:t>
            </a:r>
          </a:p>
          <a:p>
            <a:pPr marL="91440" indent="-57150">
              <a:buFont typeface="Arial" panose="020B0604020202020204" pitchFamily="34" charset="0"/>
              <a:buChar char="•"/>
              <a:defRPr/>
            </a:pPr>
            <a:r>
              <a:rPr lang="en-US" sz="1050" dirty="0">
                <a:solidFill>
                  <a:schemeClr val="accent6"/>
                </a:solidFill>
                <a:latin typeface="Merriweather" panose="00000500000000000000" pitchFamily="2" charset="0"/>
                <a:ea typeface="Verdana" panose="020B0604030504040204" pitchFamily="34" charset="0"/>
                <a:cs typeface="Verdana" panose="020B0604030504040204" pitchFamily="34" charset="0"/>
              </a:rPr>
              <a:t>Plan for delivery at/or near surgical center (avoid unplanned neonatal transport)</a:t>
            </a:r>
          </a:p>
          <a:p>
            <a:pPr marL="91440" indent="-57150">
              <a:buFont typeface="Arial" panose="020B0604020202020204" pitchFamily="34" charset="0"/>
              <a:buChar char="•"/>
              <a:defRPr/>
            </a:pPr>
            <a:r>
              <a:rPr lang="en-US" sz="1050" dirty="0">
                <a:solidFill>
                  <a:schemeClr val="accent6"/>
                </a:solidFill>
                <a:latin typeface="Merriweather" panose="00000500000000000000" pitchFamily="2" charset="0"/>
                <a:ea typeface="Verdana" panose="020B0604030504040204" pitchFamily="34" charset="0"/>
                <a:cs typeface="Verdana" panose="020B0604030504040204" pitchFamily="34" charset="0"/>
              </a:rPr>
              <a:t>Reliably perform interdisciplinary case conference or documentation among relevant care team members prior to delivery</a:t>
            </a:r>
          </a:p>
          <a:p>
            <a:pPr marL="91440" lvl="1" indent="-57150">
              <a:buFont typeface="Arial" panose="020B0604020202020204" pitchFamily="34" charset="0"/>
              <a:buChar char="•"/>
              <a:defRPr/>
            </a:pPr>
            <a:endParaRPr lang="en-US" sz="1050" b="1" dirty="0">
              <a:solidFill>
                <a:srgbClr val="555F55"/>
              </a:solidFill>
              <a:latin typeface="Verdana" panose="020B0604030504040204" pitchFamily="34" charset="0"/>
              <a:ea typeface="Verdana" panose="020B0604030504040204" pitchFamily="34" charset="0"/>
              <a:cs typeface="Verdana" panose="020B0604030504040204" pitchFamily="34" charset="0"/>
            </a:endParaRPr>
          </a:p>
        </p:txBody>
      </p:sp>
      <p:sp>
        <p:nvSpPr>
          <p:cNvPr id="89" name="Rounded Rectangle 88"/>
          <p:cNvSpPr/>
          <p:nvPr/>
        </p:nvSpPr>
        <p:spPr>
          <a:xfrm>
            <a:off x="5052013" y="5512518"/>
            <a:ext cx="7040880" cy="1320261"/>
          </a:xfrm>
          <a:prstGeom prst="roundRect">
            <a:avLst/>
          </a:prstGeom>
          <a:solidFill>
            <a:schemeClr val="accent1">
              <a:lumMod val="20000"/>
              <a:lumOff val="80000"/>
            </a:schemeClr>
          </a:solidFill>
          <a:ln w="190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576" rIns="9144" rtlCol="0" anchor="ctr"/>
          <a:lstStyle/>
          <a:p>
            <a:pPr marL="27432" indent="-45720">
              <a:defRPr/>
            </a:pPr>
            <a:r>
              <a:rPr lang="en-US" sz="1050" b="1" dirty="0">
                <a:solidFill>
                  <a:srgbClr val="555F55"/>
                </a:solidFill>
                <a:latin typeface="Merriweather" panose="00000500000000000000" pitchFamily="2" charset="0"/>
                <a:ea typeface="Verdana" panose="020B0604030504040204" pitchFamily="34" charset="0"/>
                <a:cs typeface="Verdana" panose="020B0604030504040204" pitchFamily="34" charset="0"/>
              </a:rPr>
              <a:t>Provide comprehensive postnatal care transition:</a:t>
            </a:r>
          </a:p>
          <a:p>
            <a:pPr marL="27432" indent="-45720">
              <a:buFont typeface="Arial" panose="020B0604020202020204" pitchFamily="34" charset="0"/>
              <a:buChar char="•"/>
              <a:defRPr/>
            </a:pPr>
            <a:r>
              <a:rPr lang="en-US" sz="1050" b="1" dirty="0">
                <a:solidFill>
                  <a:schemeClr val="bg2"/>
                </a:solidFill>
                <a:latin typeface="Merriweather" panose="00000500000000000000" pitchFamily="2" charset="0"/>
                <a:ea typeface="Verdana" panose="020B0604030504040204" pitchFamily="34" charset="0"/>
                <a:cs typeface="Verdana" panose="020B0604030504040204" pitchFamily="34" charset="0"/>
              </a:rPr>
              <a:t>Perform closed loop communication with treating obstetrician for post-natal diagnosis</a:t>
            </a:r>
          </a:p>
          <a:p>
            <a:pPr marL="27432" indent="-45720">
              <a:buFont typeface="Arial" panose="020B0604020202020204" pitchFamily="34" charset="0"/>
              <a:buChar char="•"/>
              <a:defRPr/>
            </a:pPr>
            <a:r>
              <a:rPr lang="en-US" sz="1050" dirty="0">
                <a:solidFill>
                  <a:schemeClr val="accent6"/>
                </a:solidFill>
                <a:latin typeface="Merriweather" panose="00000500000000000000" pitchFamily="2" charset="0"/>
                <a:ea typeface="Verdana" panose="020B0604030504040204" pitchFamily="34" charset="0"/>
                <a:cs typeface="Verdana" panose="020B0604030504040204" pitchFamily="34" charset="0"/>
              </a:rPr>
              <a:t> Develop strategy for parents to “hold without harm” if baby stable</a:t>
            </a:r>
          </a:p>
          <a:p>
            <a:pPr marL="27432" indent="-45720">
              <a:buFont typeface="Arial" panose="020B0604020202020204" pitchFamily="34" charset="0"/>
              <a:buChar char="•"/>
              <a:defRPr/>
            </a:pPr>
            <a:r>
              <a:rPr lang="en-US" sz="1050" dirty="0">
                <a:solidFill>
                  <a:schemeClr val="accent6"/>
                </a:solidFill>
                <a:latin typeface="Merriweather" panose="00000500000000000000" pitchFamily="2" charset="0"/>
                <a:ea typeface="Verdana" panose="020B0604030504040204" pitchFamily="34" charset="0"/>
                <a:cs typeface="Verdana" panose="020B0604030504040204" pitchFamily="34" charset="0"/>
              </a:rPr>
              <a:t>Reliably provide support for breastfeeding and use of human milk (</a:t>
            </a:r>
            <a:r>
              <a:rPr lang="pt-BR" altLang="en-US" sz="1050" dirty="0">
                <a:solidFill>
                  <a:schemeClr val="accent6"/>
                </a:solidFill>
                <a:latin typeface="Merriweather" panose="00000500000000000000" pitchFamily="2" charset="0"/>
                <a:ea typeface="Verdana" panose="020B0604030504040204" pitchFamily="34" charset="0"/>
                <a:cs typeface="Verdana" panose="020B0604030504040204" pitchFamily="34" charset="0"/>
              </a:rPr>
              <a:t>pre-op oral stim, colostrum swabs, etc.</a:t>
            </a:r>
            <a:endParaRPr lang="en-US" sz="1050" dirty="0">
              <a:solidFill>
                <a:schemeClr val="accent6"/>
              </a:solidFill>
              <a:latin typeface="Merriweather" panose="00000500000000000000" pitchFamily="2" charset="0"/>
              <a:ea typeface="Verdana" panose="020B0604030504040204" pitchFamily="34" charset="0"/>
              <a:cs typeface="Verdana" panose="020B0604030504040204" pitchFamily="34" charset="0"/>
            </a:endParaRPr>
          </a:p>
          <a:p>
            <a:pPr marL="27432" indent="-45720">
              <a:buFont typeface="Arial" panose="020B0604020202020204" pitchFamily="34" charset="0"/>
              <a:buChar char="•"/>
              <a:defRPr/>
            </a:pPr>
            <a:r>
              <a:rPr lang="en-US" sz="1050" dirty="0">
                <a:solidFill>
                  <a:schemeClr val="accent6"/>
                </a:solidFill>
                <a:latin typeface="Merriweather" panose="00000500000000000000" pitchFamily="2" charset="0"/>
                <a:ea typeface="Verdana" panose="020B0604030504040204" pitchFamily="34" charset="0"/>
                <a:cs typeface="Verdana" panose="020B0604030504040204" pitchFamily="34" charset="0"/>
              </a:rPr>
              <a:t>Early initiation of hand expression/pumping within 6 hours of delivery (if mother stable)</a:t>
            </a:r>
          </a:p>
          <a:p>
            <a:pPr marL="27432" indent="-45720">
              <a:buFont typeface="Arial" panose="020B0604020202020204" pitchFamily="34" charset="0"/>
              <a:buChar char="•"/>
              <a:defRPr/>
            </a:pPr>
            <a:r>
              <a:rPr lang="en-US" sz="1050" dirty="0">
                <a:solidFill>
                  <a:schemeClr val="accent6"/>
                </a:solidFill>
                <a:latin typeface="Merriweather" panose="00000500000000000000" pitchFamily="2" charset="0"/>
                <a:ea typeface="Verdana" panose="020B0604030504040204" pitchFamily="34" charset="0"/>
                <a:cs typeface="Verdana" panose="020B0604030504040204" pitchFamily="34" charset="0"/>
              </a:rPr>
              <a:t>Coordinate screening for postpartum depression/anxiety/PTSD</a:t>
            </a:r>
          </a:p>
        </p:txBody>
      </p:sp>
      <p:sp>
        <p:nvSpPr>
          <p:cNvPr id="72" name="Rounded Rectangle 71"/>
          <p:cNvSpPr/>
          <p:nvPr/>
        </p:nvSpPr>
        <p:spPr>
          <a:xfrm>
            <a:off x="-44108" y="491315"/>
            <a:ext cx="2837920" cy="6250607"/>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spcAft>
                <a:spcPts val="200"/>
              </a:spcAft>
            </a:pPr>
            <a:endParaRPr lang="en-US" sz="1100" kern="0" dirty="0">
              <a:solidFill>
                <a:srgbClr val="FFFFFF"/>
              </a:solidFill>
              <a:latin typeface="Merriweather" panose="00000500000000000000" pitchFamily="2" charset="0"/>
              <a:ea typeface="Verdana" panose="020B0604030504040204" pitchFamily="34" charset="0"/>
              <a:cs typeface="Verdana" panose="020B0604030504040204" pitchFamily="34" charset="0"/>
            </a:endParaRPr>
          </a:p>
          <a:p>
            <a:pPr>
              <a:spcAft>
                <a:spcPts val="200"/>
              </a:spcAft>
            </a:pPr>
            <a:endParaRPr lang="en-US" sz="1100" u="sng" kern="0" dirty="0">
              <a:solidFill>
                <a:srgbClr val="FFFFFF"/>
              </a:solidFill>
              <a:latin typeface="Merriweather" panose="00000500000000000000" pitchFamily="2" charset="0"/>
              <a:ea typeface="Verdana" panose="020B0604030504040204" pitchFamily="34" charset="0"/>
              <a:cs typeface="Verdana" panose="020B0604030504040204" pitchFamily="34" charset="0"/>
            </a:endParaRPr>
          </a:p>
          <a:p>
            <a:pPr>
              <a:spcAft>
                <a:spcPts val="200"/>
              </a:spcAft>
            </a:pPr>
            <a:endParaRPr lang="en-US" sz="1100" u="sng" kern="0" dirty="0">
              <a:solidFill>
                <a:srgbClr val="FFFFFF"/>
              </a:solidFill>
              <a:latin typeface="Merriweather" panose="00000500000000000000" pitchFamily="2" charset="0"/>
              <a:ea typeface="Verdana" panose="020B0604030504040204" pitchFamily="34" charset="0"/>
              <a:cs typeface="Verdana" panose="020B0604030504040204" pitchFamily="34" charset="0"/>
            </a:endParaRPr>
          </a:p>
          <a:p>
            <a:pPr>
              <a:spcAft>
                <a:spcPts val="200"/>
              </a:spcAft>
            </a:pPr>
            <a:endParaRPr lang="en-US" sz="1100" u="sng" kern="0" dirty="0">
              <a:solidFill>
                <a:srgbClr val="FFFFFF"/>
              </a:solidFill>
              <a:latin typeface="Merriweather" panose="00000500000000000000" pitchFamily="2" charset="0"/>
              <a:ea typeface="Verdana" panose="020B0604030504040204" pitchFamily="34" charset="0"/>
              <a:cs typeface="Verdana" panose="020B0604030504040204" pitchFamily="34" charset="0"/>
            </a:endParaRPr>
          </a:p>
          <a:p>
            <a:pPr>
              <a:spcAft>
                <a:spcPts val="200"/>
              </a:spcAft>
            </a:pPr>
            <a:endParaRPr lang="en-US" sz="1100" u="sng" kern="0" dirty="0">
              <a:solidFill>
                <a:srgbClr val="FFFFFF"/>
              </a:solidFill>
              <a:latin typeface="Merriweather" panose="00000500000000000000" pitchFamily="2" charset="0"/>
              <a:ea typeface="Verdana" panose="020B0604030504040204" pitchFamily="34" charset="0"/>
              <a:cs typeface="Verdana" panose="020B0604030504040204" pitchFamily="34" charset="0"/>
            </a:endParaRPr>
          </a:p>
          <a:p>
            <a:pPr>
              <a:spcAft>
                <a:spcPts val="200"/>
              </a:spcAft>
            </a:pPr>
            <a:endParaRPr lang="en-US" sz="1100" u="sng" kern="0" dirty="0">
              <a:solidFill>
                <a:srgbClr val="FFFFFF"/>
              </a:solidFill>
              <a:latin typeface="Merriweather" panose="00000500000000000000" pitchFamily="2" charset="0"/>
              <a:ea typeface="Verdana" panose="020B0604030504040204" pitchFamily="34" charset="0"/>
              <a:cs typeface="Verdana" panose="020B0604030504040204" pitchFamily="34" charset="0"/>
            </a:endParaRPr>
          </a:p>
          <a:p>
            <a:pPr>
              <a:spcAft>
                <a:spcPts val="200"/>
              </a:spcAft>
            </a:pPr>
            <a:endParaRPr lang="en-US" sz="1100" u="sng" kern="0" dirty="0">
              <a:solidFill>
                <a:srgbClr val="FFFFFF"/>
              </a:solidFill>
              <a:latin typeface="Merriweather" panose="00000500000000000000" pitchFamily="2" charset="0"/>
              <a:ea typeface="Verdana" panose="020B0604030504040204" pitchFamily="34" charset="0"/>
              <a:cs typeface="Verdana" panose="020B0604030504040204" pitchFamily="34" charset="0"/>
            </a:endParaRPr>
          </a:p>
          <a:p>
            <a:pPr>
              <a:spcAft>
                <a:spcPts val="200"/>
              </a:spcAft>
            </a:pPr>
            <a:endParaRPr lang="en-US" sz="1100" u="sng" kern="0" dirty="0">
              <a:solidFill>
                <a:srgbClr val="FFFFFF"/>
              </a:solidFill>
              <a:latin typeface="Merriweather" panose="00000500000000000000" pitchFamily="2" charset="0"/>
              <a:ea typeface="Verdana" panose="020B0604030504040204" pitchFamily="34" charset="0"/>
              <a:cs typeface="Verdana" panose="020B0604030504040204" pitchFamily="34" charset="0"/>
            </a:endParaRPr>
          </a:p>
          <a:p>
            <a:pPr>
              <a:spcAft>
                <a:spcPts val="200"/>
              </a:spcAft>
            </a:pPr>
            <a:r>
              <a:rPr lang="en-US" sz="1100" u="sng" kern="0" dirty="0">
                <a:solidFill>
                  <a:srgbClr val="FFFFFF"/>
                </a:solidFill>
                <a:latin typeface="Merriweather" panose="00000500000000000000" pitchFamily="2" charset="0"/>
                <a:ea typeface="Verdana" panose="020B0604030504040204" pitchFamily="34" charset="0"/>
                <a:cs typeface="Verdana" panose="020B0604030504040204" pitchFamily="34" charset="0"/>
              </a:rPr>
              <a:t>Perinatal management indicators:</a:t>
            </a:r>
            <a:endParaRPr lang="en-US" sz="1100" kern="0" dirty="0">
              <a:solidFill>
                <a:srgbClr val="FFFFFF"/>
              </a:solidFill>
              <a:latin typeface="Merriweather" panose="00000500000000000000" pitchFamily="2" charset="0"/>
              <a:ea typeface="Verdana" panose="020B0604030504040204" pitchFamily="34" charset="0"/>
              <a:cs typeface="Verdana" panose="020B0604030504040204" pitchFamily="34" charset="0"/>
            </a:endParaRPr>
          </a:p>
          <a:p>
            <a:pPr marL="285750" lvl="2" indent="-120650">
              <a:lnSpc>
                <a:spcPts val="1100"/>
              </a:lnSpc>
              <a:buFontTx/>
              <a:buChar char="-"/>
            </a:pPr>
            <a:endParaRPr lang="en-US" sz="1100" kern="0" dirty="0">
              <a:solidFill>
                <a:srgbClr val="FFFFFF"/>
              </a:solidFill>
              <a:latin typeface="Merriweather" panose="00000500000000000000" pitchFamily="2" charset="0"/>
              <a:ea typeface="Verdana" panose="020B0604030504040204" pitchFamily="34" charset="0"/>
              <a:cs typeface="Verdana" panose="020B0604030504040204" pitchFamily="34" charset="0"/>
            </a:endParaRPr>
          </a:p>
          <a:p>
            <a:pPr marL="171450" lvl="1" indent="-90488">
              <a:lnSpc>
                <a:spcPts val="1260"/>
              </a:lnSpc>
              <a:buFont typeface="Arial" panose="020B0604020202020204" pitchFamily="34" charset="0"/>
              <a:buChar char="•"/>
            </a:pPr>
            <a:endParaRPr lang="en-US" sz="1050" kern="0" dirty="0">
              <a:solidFill>
                <a:srgbClr val="FFFFFF"/>
              </a:solidFill>
              <a:latin typeface="Merriweather" panose="00000500000000000000" pitchFamily="2" charset="0"/>
              <a:ea typeface="Verdana" panose="020B0604030504040204" pitchFamily="34" charset="0"/>
              <a:cs typeface="Verdana" panose="020B0604030504040204" pitchFamily="34" charset="0"/>
            </a:endParaRPr>
          </a:p>
          <a:p>
            <a:pPr marL="171450" lvl="1" indent="-90488">
              <a:lnSpc>
                <a:spcPts val="1260"/>
              </a:lnSpc>
              <a:buFont typeface="Arial" panose="020B0604020202020204" pitchFamily="34" charset="0"/>
              <a:buChar char="•"/>
            </a:pPr>
            <a:endParaRPr lang="en-US" sz="1050" kern="0" dirty="0">
              <a:solidFill>
                <a:srgbClr val="FFFFFF"/>
              </a:solidFill>
              <a:latin typeface="Merriweather" panose="00000500000000000000" pitchFamily="2" charset="0"/>
              <a:ea typeface="Verdana" panose="020B0604030504040204" pitchFamily="34" charset="0"/>
              <a:cs typeface="Verdana" panose="020B0604030504040204" pitchFamily="34" charset="0"/>
            </a:endParaRPr>
          </a:p>
          <a:p>
            <a:pPr marL="171450" lvl="1" indent="-90488">
              <a:lnSpc>
                <a:spcPts val="1260"/>
              </a:lnSpc>
              <a:buFont typeface="Arial" panose="020B0604020202020204" pitchFamily="34" charset="0"/>
              <a:buChar char="•"/>
            </a:pPr>
            <a:endParaRPr lang="en-US" sz="1050" kern="0" dirty="0">
              <a:solidFill>
                <a:srgbClr val="FFFFFF"/>
              </a:solidFill>
              <a:latin typeface="Merriweather" panose="00000500000000000000" pitchFamily="2" charset="0"/>
              <a:ea typeface="Verdana" panose="020B0604030504040204" pitchFamily="34" charset="0"/>
              <a:cs typeface="Verdana" panose="020B0604030504040204" pitchFamily="34" charset="0"/>
            </a:endParaRPr>
          </a:p>
        </p:txBody>
      </p:sp>
      <p:sp>
        <p:nvSpPr>
          <p:cNvPr id="33" name="Rounded Rectangle 32"/>
          <p:cNvSpPr/>
          <p:nvPr/>
        </p:nvSpPr>
        <p:spPr>
          <a:xfrm>
            <a:off x="6816224" y="609129"/>
            <a:ext cx="3512457" cy="539311"/>
          </a:xfrm>
          <a:prstGeom prst="roundRect">
            <a:avLst/>
          </a:prstGeom>
          <a:solidFill>
            <a:schemeClr val="accent1">
              <a:lumMod val="20000"/>
              <a:lumOff val="80000"/>
            </a:schemeClr>
          </a:solidFill>
          <a:ln w="190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576" rIns="9144" rtlCol="0" anchor="ctr"/>
          <a:lstStyle/>
          <a:p>
            <a:pPr marL="57150"/>
            <a:r>
              <a:rPr lang="en-US" sz="1050" b="1" dirty="0">
                <a:solidFill>
                  <a:schemeClr val="bg2"/>
                </a:solidFill>
                <a:latin typeface="Merriweather" panose="00000500000000000000" pitchFamily="2" charset="0"/>
                <a:ea typeface="Verdana" panose="020B0604030504040204" pitchFamily="34" charset="0"/>
                <a:cs typeface="Verdana" panose="020B0604030504040204" pitchFamily="34" charset="0"/>
              </a:rPr>
              <a:t>Network Focus</a:t>
            </a:r>
          </a:p>
          <a:p>
            <a:pPr marL="57150"/>
            <a:r>
              <a:rPr lang="en-US" sz="1050" dirty="0">
                <a:solidFill>
                  <a:schemeClr val="accent6"/>
                </a:solidFill>
                <a:latin typeface="Merriweather" panose="00000500000000000000" pitchFamily="2" charset="0"/>
                <a:ea typeface="Verdana" panose="020B0604030504040204" pitchFamily="34" charset="0"/>
                <a:cs typeface="Verdana" panose="020B0604030504040204" pitchFamily="34" charset="0"/>
              </a:rPr>
              <a:t>Future – Network Focus/Happening at Centers</a:t>
            </a:r>
          </a:p>
        </p:txBody>
      </p:sp>
      <p:sp>
        <p:nvSpPr>
          <p:cNvPr id="3" name="TextBox 2"/>
          <p:cNvSpPr txBox="1"/>
          <p:nvPr/>
        </p:nvSpPr>
        <p:spPr>
          <a:xfrm>
            <a:off x="29865" y="1965802"/>
            <a:ext cx="2655752" cy="400110"/>
          </a:xfrm>
          <a:prstGeom prst="rect">
            <a:avLst/>
          </a:prstGeom>
          <a:noFill/>
        </p:spPr>
        <p:txBody>
          <a:bodyPr wrap="square" rtlCol="0">
            <a:spAutoFit/>
          </a:bodyPr>
          <a:lstStyle/>
          <a:p>
            <a:pPr marL="177800" indent="-114300">
              <a:spcAft>
                <a:spcPts val="200"/>
              </a:spcAft>
              <a:buFont typeface="Arial" panose="020B0604020202020204" pitchFamily="34" charset="0"/>
              <a:buChar char="•"/>
            </a:pPr>
            <a:r>
              <a:rPr lang="en-US" sz="1000" kern="0" dirty="0">
                <a:solidFill>
                  <a:schemeClr val="bg1"/>
                </a:solidFill>
                <a:latin typeface="Merriweather" panose="00000500000000000000" pitchFamily="2" charset="0"/>
                <a:ea typeface="Verdana" panose="020B0604030504040204" pitchFamily="34" charset="0"/>
                <a:cs typeface="Verdana" panose="020B0604030504040204" pitchFamily="34" charset="0"/>
              </a:rPr>
              <a:t>Increase fetal diagnosis from 80% to 95%</a:t>
            </a:r>
          </a:p>
        </p:txBody>
      </p:sp>
      <p:sp>
        <p:nvSpPr>
          <p:cNvPr id="4" name="TextBox 3"/>
          <p:cNvSpPr txBox="1"/>
          <p:nvPr/>
        </p:nvSpPr>
        <p:spPr>
          <a:xfrm>
            <a:off x="-33674" y="2437646"/>
            <a:ext cx="2836354" cy="415498"/>
          </a:xfrm>
          <a:prstGeom prst="rect">
            <a:avLst/>
          </a:prstGeom>
          <a:noFill/>
        </p:spPr>
        <p:txBody>
          <a:bodyPr wrap="square" rtlCol="0">
            <a:spAutoFit/>
          </a:bodyPr>
          <a:lstStyle/>
          <a:p>
            <a:pPr marL="177800" indent="-114300">
              <a:spcAft>
                <a:spcPts val="200"/>
              </a:spcAft>
              <a:buFont typeface="Arial" panose="020B0604020202020204" pitchFamily="34" charset="0"/>
              <a:buChar char="•"/>
            </a:pPr>
            <a:r>
              <a:rPr lang="en-US" sz="1050" kern="0" dirty="0">
                <a:solidFill>
                  <a:schemeClr val="bg1"/>
                </a:solidFill>
                <a:latin typeface="Merriweather" panose="00000500000000000000" pitchFamily="2" charset="0"/>
                <a:ea typeface="Verdana" panose="020B0604030504040204" pitchFamily="34" charset="0"/>
                <a:cs typeface="Verdana" panose="020B0604030504040204" pitchFamily="34" charset="0"/>
              </a:rPr>
              <a:t>Increase provision of comprehensive counseling from 93% to 100%</a:t>
            </a:r>
          </a:p>
        </p:txBody>
      </p:sp>
      <p:sp>
        <p:nvSpPr>
          <p:cNvPr id="5" name="TextBox 4"/>
          <p:cNvSpPr txBox="1"/>
          <p:nvPr/>
        </p:nvSpPr>
        <p:spPr>
          <a:xfrm>
            <a:off x="-10494" y="3128966"/>
            <a:ext cx="2828782" cy="577081"/>
          </a:xfrm>
          <a:prstGeom prst="rect">
            <a:avLst/>
          </a:prstGeom>
          <a:noFill/>
        </p:spPr>
        <p:txBody>
          <a:bodyPr wrap="square" rtlCol="0">
            <a:spAutoFit/>
          </a:bodyPr>
          <a:lstStyle/>
          <a:p>
            <a:pPr marL="177800" indent="-114300">
              <a:spcAft>
                <a:spcPts val="200"/>
              </a:spcAft>
              <a:buFont typeface="Arial" panose="020B0604020202020204" pitchFamily="34" charset="0"/>
              <a:buChar char="•"/>
            </a:pPr>
            <a:r>
              <a:rPr lang="en-US" sz="1050" kern="0" dirty="0">
                <a:solidFill>
                  <a:schemeClr val="bg1"/>
                </a:solidFill>
                <a:latin typeface="Merriweather" panose="00000500000000000000" pitchFamily="2" charset="0"/>
                <a:ea typeface="Verdana" panose="020B0604030504040204" pitchFamily="34" charset="0"/>
                <a:cs typeface="Verdana" panose="020B0604030504040204" pitchFamily="34" charset="0"/>
              </a:rPr>
              <a:t>Increase offered connection of parents to parent support from 67% to 100%</a:t>
            </a:r>
          </a:p>
        </p:txBody>
      </p:sp>
      <p:sp>
        <p:nvSpPr>
          <p:cNvPr id="6" name="TextBox 5"/>
          <p:cNvSpPr txBox="1"/>
          <p:nvPr/>
        </p:nvSpPr>
        <p:spPr>
          <a:xfrm>
            <a:off x="11652" y="1552410"/>
            <a:ext cx="2677571" cy="415498"/>
          </a:xfrm>
          <a:prstGeom prst="rect">
            <a:avLst/>
          </a:prstGeom>
          <a:noFill/>
        </p:spPr>
        <p:txBody>
          <a:bodyPr wrap="square" rtlCol="0">
            <a:spAutoFit/>
          </a:bodyPr>
          <a:lstStyle/>
          <a:p>
            <a:pPr marL="177800" indent="-114300">
              <a:spcAft>
                <a:spcPts val="200"/>
              </a:spcAft>
              <a:buFont typeface="Arial" panose="020B0604020202020204" pitchFamily="34" charset="0"/>
              <a:buChar char="•"/>
            </a:pPr>
            <a:r>
              <a:rPr lang="en-US" sz="1050" kern="0" dirty="0">
                <a:solidFill>
                  <a:srgbClr val="FFFFFF"/>
                </a:solidFill>
                <a:latin typeface="Merriweather" panose="00000500000000000000" pitchFamily="2" charset="0"/>
                <a:ea typeface="Verdana" panose="020B0604030504040204" pitchFamily="34" charset="0"/>
                <a:cs typeface="Verdana" panose="020B0604030504040204" pitchFamily="34" charset="0"/>
              </a:rPr>
              <a:t>Increase performance of 3rd trimester echo from 87% to 95%</a:t>
            </a:r>
          </a:p>
        </p:txBody>
      </p:sp>
      <p:sp>
        <p:nvSpPr>
          <p:cNvPr id="7" name="TextBox 6"/>
          <p:cNvSpPr txBox="1"/>
          <p:nvPr/>
        </p:nvSpPr>
        <p:spPr>
          <a:xfrm>
            <a:off x="-29460" y="4753336"/>
            <a:ext cx="2806241" cy="759182"/>
          </a:xfrm>
          <a:prstGeom prst="rect">
            <a:avLst/>
          </a:prstGeom>
          <a:noFill/>
        </p:spPr>
        <p:txBody>
          <a:bodyPr wrap="square" rtlCol="0">
            <a:spAutoFit/>
          </a:bodyPr>
          <a:lstStyle/>
          <a:p>
            <a:pPr marL="171450" lvl="1" indent="-90488">
              <a:lnSpc>
                <a:spcPts val="1260"/>
              </a:lnSpc>
              <a:buFont typeface="Arial" panose="020B0604020202020204" pitchFamily="34" charset="0"/>
              <a:buChar char="•"/>
            </a:pPr>
            <a:r>
              <a:rPr lang="en-US" sz="1000" kern="0" dirty="0">
                <a:solidFill>
                  <a:schemeClr val="bg1"/>
                </a:solidFill>
                <a:latin typeface="Merriweather" panose="00000500000000000000" pitchFamily="2" charset="0"/>
                <a:ea typeface="Verdana" panose="020B0604030504040204" pitchFamily="34" charset="0"/>
                <a:cs typeface="Verdana" panose="020B0604030504040204" pitchFamily="34" charset="0"/>
              </a:rPr>
              <a:t>Increase Percent of families where center’s HLHS Palliative surgical outcomes were discussed  from 89% to 100%</a:t>
            </a:r>
          </a:p>
        </p:txBody>
      </p:sp>
      <p:sp>
        <p:nvSpPr>
          <p:cNvPr id="8" name="TextBox 7"/>
          <p:cNvSpPr txBox="1"/>
          <p:nvPr/>
        </p:nvSpPr>
        <p:spPr>
          <a:xfrm>
            <a:off x="60385" y="6083985"/>
            <a:ext cx="2616706" cy="592470"/>
          </a:xfrm>
          <a:prstGeom prst="rect">
            <a:avLst/>
          </a:prstGeom>
          <a:noFill/>
        </p:spPr>
        <p:txBody>
          <a:bodyPr wrap="square" rtlCol="0">
            <a:spAutoFit/>
          </a:bodyPr>
          <a:lstStyle/>
          <a:p>
            <a:pPr marL="171450" lvl="1" indent="-90488">
              <a:lnSpc>
                <a:spcPts val="1260"/>
              </a:lnSpc>
              <a:buFont typeface="Arial" panose="020B0604020202020204" pitchFamily="34" charset="0"/>
              <a:buChar char="•"/>
            </a:pPr>
            <a:r>
              <a:rPr lang="en-US" sz="1000" kern="0" dirty="0">
                <a:solidFill>
                  <a:srgbClr val="FFFFFF"/>
                </a:solidFill>
                <a:latin typeface="Merriweather" panose="00000500000000000000" pitchFamily="2" charset="0"/>
                <a:ea typeface="Verdana" panose="020B0604030504040204" pitchFamily="34" charset="0"/>
                <a:cs typeface="Verdana" panose="020B0604030504040204" pitchFamily="34" charset="0"/>
              </a:rPr>
              <a:t>Increase time from delivery to surgical center ICU admission to </a:t>
            </a:r>
            <a:r>
              <a:rPr lang="en-US" sz="1000" u="sng" kern="0" dirty="0">
                <a:solidFill>
                  <a:srgbClr val="FFFFFF"/>
                </a:solidFill>
                <a:latin typeface="Merriweather" panose="00000500000000000000" pitchFamily="2" charset="0"/>
                <a:ea typeface="Verdana" panose="020B0604030504040204" pitchFamily="34" charset="0"/>
                <a:cs typeface="Verdana" panose="020B0604030504040204" pitchFamily="34" charset="0"/>
              </a:rPr>
              <a:t>&lt;</a:t>
            </a:r>
            <a:r>
              <a:rPr lang="en-US" sz="1000" kern="0" dirty="0">
                <a:solidFill>
                  <a:srgbClr val="FFFFFF"/>
                </a:solidFill>
                <a:latin typeface="Merriweather" panose="00000500000000000000" pitchFamily="2" charset="0"/>
                <a:ea typeface="Verdana" panose="020B0604030504040204" pitchFamily="34" charset="0"/>
                <a:cs typeface="Verdana" panose="020B0604030504040204" pitchFamily="34" charset="0"/>
              </a:rPr>
              <a:t>24 hours from 97% to 99%</a:t>
            </a:r>
          </a:p>
        </p:txBody>
      </p:sp>
      <p:sp>
        <p:nvSpPr>
          <p:cNvPr id="9" name="TextBox 8"/>
          <p:cNvSpPr txBox="1"/>
          <p:nvPr/>
        </p:nvSpPr>
        <p:spPr>
          <a:xfrm>
            <a:off x="29865" y="5478359"/>
            <a:ext cx="2522617" cy="592470"/>
          </a:xfrm>
          <a:prstGeom prst="rect">
            <a:avLst/>
          </a:prstGeom>
          <a:noFill/>
        </p:spPr>
        <p:txBody>
          <a:bodyPr wrap="square" rtlCol="0">
            <a:spAutoFit/>
          </a:bodyPr>
          <a:lstStyle/>
          <a:p>
            <a:pPr marL="171450" lvl="1" indent="-90488">
              <a:lnSpc>
                <a:spcPts val="1260"/>
              </a:lnSpc>
              <a:buFont typeface="Arial" panose="020B0604020202020204" pitchFamily="34" charset="0"/>
              <a:buChar char="•"/>
            </a:pPr>
            <a:r>
              <a:rPr lang="en-US" sz="1000" kern="0" dirty="0">
                <a:solidFill>
                  <a:srgbClr val="FFFFFF"/>
                </a:solidFill>
                <a:latin typeface="Merriweather" panose="00000500000000000000" pitchFamily="2" charset="0"/>
                <a:ea typeface="Verdana" panose="020B0604030504040204" pitchFamily="34" charset="0"/>
                <a:cs typeface="Verdana" panose="020B0604030504040204" pitchFamily="34" charset="0"/>
              </a:rPr>
              <a:t>Increase deliveries appropriately coordinated with OB/perinatal team from 54% to 70%</a:t>
            </a:r>
          </a:p>
        </p:txBody>
      </p:sp>
      <p:sp>
        <p:nvSpPr>
          <p:cNvPr id="10" name="TextBox 9"/>
          <p:cNvSpPr txBox="1"/>
          <p:nvPr/>
        </p:nvSpPr>
        <p:spPr>
          <a:xfrm>
            <a:off x="-10494" y="4342210"/>
            <a:ext cx="2629745" cy="425758"/>
          </a:xfrm>
          <a:prstGeom prst="rect">
            <a:avLst/>
          </a:prstGeom>
          <a:noFill/>
        </p:spPr>
        <p:txBody>
          <a:bodyPr wrap="square" rtlCol="0">
            <a:spAutoFit/>
          </a:bodyPr>
          <a:lstStyle/>
          <a:p>
            <a:pPr marL="171450" lvl="1" indent="-90488">
              <a:lnSpc>
                <a:spcPts val="1260"/>
              </a:lnSpc>
              <a:buFont typeface="Arial" panose="020B0604020202020204" pitchFamily="34" charset="0"/>
              <a:buChar char="•"/>
            </a:pPr>
            <a:r>
              <a:rPr lang="en-US" sz="1000" kern="0" dirty="0">
                <a:solidFill>
                  <a:srgbClr val="FFFFFF"/>
                </a:solidFill>
                <a:latin typeface="Merriweather" panose="00000500000000000000" pitchFamily="2" charset="0"/>
                <a:ea typeface="Verdana" panose="020B0604030504040204" pitchFamily="34" charset="0"/>
                <a:cs typeface="Verdana" panose="020B0604030504040204" pitchFamily="34" charset="0"/>
              </a:rPr>
              <a:t>Increase infants delivered </a:t>
            </a:r>
            <a:r>
              <a:rPr lang="en-US" sz="1000" u="sng" kern="0" dirty="0">
                <a:solidFill>
                  <a:srgbClr val="FFFFFF"/>
                </a:solidFill>
                <a:latin typeface="Merriweather" panose="00000500000000000000" pitchFamily="2" charset="0"/>
                <a:ea typeface="Verdana" panose="020B0604030504040204" pitchFamily="34" charset="0"/>
                <a:cs typeface="Verdana" panose="020B0604030504040204" pitchFamily="34" charset="0"/>
              </a:rPr>
              <a:t>&gt;</a:t>
            </a:r>
            <a:r>
              <a:rPr lang="en-US" sz="1000" kern="0" dirty="0">
                <a:solidFill>
                  <a:srgbClr val="FFFFFF"/>
                </a:solidFill>
                <a:latin typeface="Merriweather" panose="00000500000000000000" pitchFamily="2" charset="0"/>
                <a:ea typeface="Verdana" panose="020B0604030504040204" pitchFamily="34" charset="0"/>
                <a:cs typeface="Verdana" panose="020B0604030504040204" pitchFamily="34" charset="0"/>
              </a:rPr>
              <a:t> 39 weeks from 80% to 85%</a:t>
            </a:r>
          </a:p>
        </p:txBody>
      </p:sp>
      <p:sp>
        <p:nvSpPr>
          <p:cNvPr id="11" name="TextBox 10"/>
          <p:cNvSpPr txBox="1"/>
          <p:nvPr/>
        </p:nvSpPr>
        <p:spPr>
          <a:xfrm>
            <a:off x="135348" y="1225765"/>
            <a:ext cx="2301722" cy="261610"/>
          </a:xfrm>
          <a:prstGeom prst="rect">
            <a:avLst/>
          </a:prstGeom>
          <a:noFill/>
        </p:spPr>
        <p:txBody>
          <a:bodyPr wrap="square" rtlCol="0">
            <a:spAutoFit/>
          </a:bodyPr>
          <a:lstStyle/>
          <a:p>
            <a:pPr>
              <a:spcAft>
                <a:spcPts val="200"/>
              </a:spcAft>
            </a:pPr>
            <a:r>
              <a:rPr lang="en-US" sz="1100" u="sng" kern="0" dirty="0">
                <a:solidFill>
                  <a:srgbClr val="FFFFFF"/>
                </a:solidFill>
                <a:latin typeface="Merriweather" panose="00000500000000000000" pitchFamily="2" charset="0"/>
                <a:ea typeface="Verdana" panose="020B0604030504040204" pitchFamily="34" charset="0"/>
                <a:cs typeface="Verdana" panose="020B0604030504040204" pitchFamily="34" charset="0"/>
              </a:rPr>
              <a:t>Fetal management indicators:</a:t>
            </a:r>
          </a:p>
        </p:txBody>
      </p:sp>
      <p:sp>
        <p:nvSpPr>
          <p:cNvPr id="12" name="TextBox 11"/>
          <p:cNvSpPr txBox="1"/>
          <p:nvPr/>
        </p:nvSpPr>
        <p:spPr>
          <a:xfrm>
            <a:off x="173339" y="663340"/>
            <a:ext cx="1902508" cy="430887"/>
          </a:xfrm>
          <a:prstGeom prst="rect">
            <a:avLst/>
          </a:prstGeom>
          <a:noFill/>
        </p:spPr>
        <p:txBody>
          <a:bodyPr wrap="square" rtlCol="0">
            <a:spAutoFit/>
          </a:bodyPr>
          <a:lstStyle/>
          <a:p>
            <a:pPr>
              <a:spcAft>
                <a:spcPts val="200"/>
              </a:spcAft>
            </a:pPr>
            <a:r>
              <a:rPr lang="en-US" sz="1100" kern="0" dirty="0">
                <a:solidFill>
                  <a:srgbClr val="FFFFFF"/>
                </a:solidFill>
                <a:latin typeface="Merriweather" panose="00000500000000000000" pitchFamily="2" charset="0"/>
                <a:ea typeface="Verdana" panose="020B0604030504040204" pitchFamily="34" charset="0"/>
                <a:cs typeface="Verdana" panose="020B0604030504040204" pitchFamily="34" charset="0"/>
              </a:rPr>
              <a:t>By December 31, 2020 NPC QIC centers will:</a:t>
            </a:r>
          </a:p>
        </p:txBody>
      </p:sp>
    </p:spTree>
    <p:extLst>
      <p:ext uri="{BB962C8B-B14F-4D97-AF65-F5344CB8AC3E}">
        <p14:creationId xmlns:p14="http://schemas.microsoft.com/office/powerpoint/2010/main" val="2012296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3572" y="32462"/>
            <a:ext cx="4114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b="1" dirty="0">
                <a:latin typeface="Open Sans" panose="020B0606030504020204" pitchFamily="34" charset="0"/>
                <a:ea typeface="Open Sans" panose="020B0606030504020204" pitchFamily="34" charset="0"/>
                <a:cs typeface="Open Sans" panose="020B0606030504020204" pitchFamily="34" charset="0"/>
              </a:rPr>
              <a:t>NPC-QIC Phase II</a:t>
            </a:r>
          </a:p>
          <a:p>
            <a:pPr eaLnBrk="1" hangingPunct="1"/>
            <a:r>
              <a:rPr lang="en-US" altLang="en-US" sz="1400" b="1" dirty="0">
                <a:solidFill>
                  <a:schemeClr val="accent5"/>
                </a:solidFill>
                <a:latin typeface="Open Sans" panose="020B0606030504020204" pitchFamily="34" charset="0"/>
                <a:ea typeface="Open Sans" panose="020B0606030504020204" pitchFamily="34" charset="0"/>
                <a:cs typeface="Open Sans" panose="020B0606030504020204" pitchFamily="34" charset="0"/>
              </a:rPr>
              <a:t>Neurodevelopment</a:t>
            </a:r>
          </a:p>
        </p:txBody>
      </p:sp>
      <p:sp>
        <p:nvSpPr>
          <p:cNvPr id="28" name="Text Box 54"/>
          <p:cNvSpPr txBox="1">
            <a:spLocks noChangeArrowheads="1"/>
          </p:cNvSpPr>
          <p:nvPr/>
        </p:nvSpPr>
        <p:spPr bwMode="auto">
          <a:xfrm>
            <a:off x="72606" y="614116"/>
            <a:ext cx="301897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800" dirty="0">
                <a:solidFill>
                  <a:srgbClr val="555F55"/>
                </a:solidFill>
                <a:latin typeface="Verdana" panose="020B0604030504040204" pitchFamily="34" charset="0"/>
                <a:ea typeface="Verdana" panose="020B0604030504040204" pitchFamily="34" charset="0"/>
                <a:cs typeface="Verdana" panose="020B0604030504040204" pitchFamily="34" charset="0"/>
              </a:rPr>
              <a:t>Revision Date:  9/13/2016</a:t>
            </a:r>
          </a:p>
        </p:txBody>
      </p:sp>
      <p:sp>
        <p:nvSpPr>
          <p:cNvPr id="31" name="Rectangle 35"/>
          <p:cNvSpPr>
            <a:spLocks noChangeArrowheads="1"/>
          </p:cNvSpPr>
          <p:nvPr/>
        </p:nvSpPr>
        <p:spPr bwMode="auto">
          <a:xfrm>
            <a:off x="4734572" y="1898575"/>
            <a:ext cx="5507163" cy="1261257"/>
          </a:xfrm>
          <a:prstGeom prst="roundRect">
            <a:avLst/>
          </a:prstGeom>
          <a:solidFill>
            <a:schemeClr val="accent1">
              <a:lumMod val="20000"/>
              <a:lumOff val="80000"/>
            </a:schemeClr>
          </a:solidFill>
          <a:ln w="3175">
            <a:noFill/>
            <a:miter lim="800000"/>
            <a:headEnd/>
            <a:tailEnd/>
          </a:ln>
          <a:effectLst>
            <a:outerShdw blurRad="50800" dist="38100" dir="2700000" algn="tl" rotWithShape="0">
              <a:prstClr val="black">
                <a:alpha val="40000"/>
              </a:prstClr>
            </a:outerShdw>
          </a:effectLst>
        </p:spPr>
        <p:txBody>
          <a:bodyPr anchor="ctr"/>
          <a:lstStyle/>
          <a:p>
            <a:pPr marL="171446" indent="-171446">
              <a:buFont typeface="Arial" panose="020B0604020202020204" pitchFamily="34" charset="0"/>
              <a:buChar char="•"/>
            </a:pPr>
            <a:r>
              <a:rPr lang="en-US" sz="900" b="1" dirty="0">
                <a:solidFill>
                  <a:schemeClr val="accent6"/>
                </a:solidFill>
                <a:latin typeface="Merriweather" panose="00000500000000000000" pitchFamily="2" charset="0"/>
                <a:ea typeface="Verdana" panose="020B0604030504040204" pitchFamily="34" charset="0"/>
                <a:cs typeface="Verdana" panose="020B0604030504040204" pitchFamily="34" charset="0"/>
              </a:rPr>
              <a:t>Ensure appropriate referrals to inpatient OT, PT, speech during each hospitalization</a:t>
            </a:r>
          </a:p>
          <a:p>
            <a:pPr marL="171446" indent="-171446">
              <a:buFont typeface="Arial" panose="020B0604020202020204" pitchFamily="34" charset="0"/>
              <a:buChar char="•"/>
            </a:pPr>
            <a:r>
              <a:rPr lang="en-US" sz="900" dirty="0">
                <a:solidFill>
                  <a:schemeClr val="accent6"/>
                </a:solidFill>
                <a:latin typeface="Merriweather" panose="00000500000000000000" pitchFamily="2" charset="0"/>
                <a:ea typeface="Verdana" panose="020B0604030504040204" pitchFamily="34" charset="0"/>
                <a:cs typeface="Verdana" panose="020B0604030504040204" pitchFamily="34" charset="0"/>
              </a:rPr>
              <a:t>Transition plan for ongoing therapies if needed after </a:t>
            </a:r>
            <a:r>
              <a:rPr lang="en-US" sz="900" b="1" dirty="0">
                <a:solidFill>
                  <a:schemeClr val="accent6"/>
                </a:solidFill>
                <a:latin typeface="Merriweather" panose="00000500000000000000" pitchFamily="2" charset="0"/>
                <a:ea typeface="Verdana" panose="020B0604030504040204" pitchFamily="34" charset="0"/>
                <a:cs typeface="Verdana" panose="020B0604030504040204" pitchFamily="34" charset="0"/>
              </a:rPr>
              <a:t>discharge</a:t>
            </a:r>
          </a:p>
          <a:p>
            <a:pPr marL="171446" indent="-171446">
              <a:buFont typeface="Arial" panose="020B0604020202020204" pitchFamily="34" charset="0"/>
              <a:buChar char="•"/>
            </a:pPr>
            <a:r>
              <a:rPr lang="en-US" sz="900" dirty="0">
                <a:solidFill>
                  <a:schemeClr val="accent6"/>
                </a:solidFill>
                <a:latin typeface="Merriweather" panose="00000500000000000000" pitchFamily="2" charset="0"/>
                <a:ea typeface="Verdana" panose="020B0604030504040204" pitchFamily="34" charset="0"/>
                <a:cs typeface="Verdana" panose="020B0604030504040204" pitchFamily="34" charset="0"/>
              </a:rPr>
              <a:t>Support standard “developmental care” by clinical team and PCP (e.g. tummy time, parents holding infant, position changes)</a:t>
            </a:r>
          </a:p>
          <a:p>
            <a:pPr marL="171446" indent="-171446">
              <a:buFont typeface="Arial" panose="020B0604020202020204" pitchFamily="34" charset="0"/>
              <a:buChar char="•"/>
            </a:pPr>
            <a:r>
              <a:rPr lang="en-US" sz="900" dirty="0">
                <a:solidFill>
                  <a:schemeClr val="accent6"/>
                </a:solidFill>
                <a:latin typeface="Merriweather" panose="00000500000000000000" pitchFamily="2" charset="0"/>
                <a:ea typeface="Verdana" panose="020B0604030504040204" pitchFamily="34" charset="0"/>
                <a:cs typeface="Verdana" panose="020B0604030504040204" pitchFamily="34" charset="0"/>
              </a:rPr>
              <a:t>Appropriate oral stimulation &amp; feeding</a:t>
            </a:r>
          </a:p>
          <a:p>
            <a:pPr marL="171446" indent="-171446">
              <a:buFont typeface="Arial" panose="020B0604020202020204" pitchFamily="34" charset="0"/>
              <a:buChar char="•"/>
            </a:pPr>
            <a:r>
              <a:rPr lang="en-US" sz="900" dirty="0">
                <a:solidFill>
                  <a:schemeClr val="accent6"/>
                </a:solidFill>
                <a:latin typeface="Merriweather" panose="00000500000000000000" pitchFamily="2" charset="0"/>
                <a:ea typeface="Verdana" panose="020B0604030504040204" pitchFamily="34" charset="0"/>
                <a:cs typeface="Verdana" panose="020B0604030504040204" pitchFamily="34" charset="0"/>
              </a:rPr>
              <a:t>Provide families with developmental guidelines and available developmental data </a:t>
            </a:r>
          </a:p>
        </p:txBody>
      </p:sp>
      <p:sp>
        <p:nvSpPr>
          <p:cNvPr id="43" name="Rectangle 35"/>
          <p:cNvSpPr>
            <a:spLocks noChangeArrowheads="1"/>
          </p:cNvSpPr>
          <p:nvPr/>
        </p:nvSpPr>
        <p:spPr bwMode="auto">
          <a:xfrm>
            <a:off x="4734572" y="614116"/>
            <a:ext cx="5507163" cy="1206782"/>
          </a:xfrm>
          <a:prstGeom prst="roundRect">
            <a:avLst/>
          </a:prstGeom>
          <a:solidFill>
            <a:schemeClr val="accent1">
              <a:lumMod val="20000"/>
              <a:lumOff val="80000"/>
            </a:schemeClr>
          </a:solidFill>
          <a:ln w="3175">
            <a:noFill/>
            <a:miter lim="800000"/>
            <a:headEnd/>
            <a:tailEnd/>
          </a:ln>
          <a:effectLst>
            <a:outerShdw blurRad="50800" dist="38100" dir="2700000" algn="tl" rotWithShape="0">
              <a:prstClr val="black">
                <a:alpha val="40000"/>
              </a:prstClr>
            </a:outerShdw>
          </a:effectLst>
        </p:spPr>
        <p:txBody>
          <a:bodyPr anchor="ctr"/>
          <a:lstStyle/>
          <a:p>
            <a:pPr marL="171446" indent="-171446">
              <a:buFont typeface="Arial" panose="020B0604020202020204" pitchFamily="34" charset="0"/>
              <a:buChar char="•"/>
            </a:pPr>
            <a:r>
              <a:rPr lang="en-US" sz="800" b="1" dirty="0">
                <a:solidFill>
                  <a:schemeClr val="bg2"/>
                </a:solidFill>
                <a:latin typeface="Merriweather" panose="00000500000000000000" pitchFamily="2" charset="0"/>
                <a:ea typeface="Verdana" panose="020B0604030504040204" pitchFamily="34" charset="0"/>
                <a:cs typeface="Verdana" panose="020B0604030504040204" pitchFamily="34" charset="0"/>
              </a:rPr>
              <a:t>Provide families with a development plan at the time of diagnosis and updated plan at key treatment phases</a:t>
            </a:r>
          </a:p>
          <a:p>
            <a:pPr marL="171446" indent="-171446">
              <a:buFont typeface="Arial" panose="020B0604020202020204" pitchFamily="34" charset="0"/>
              <a:buChar char="•"/>
            </a:pPr>
            <a:r>
              <a:rPr lang="en-US" sz="900" dirty="0">
                <a:solidFill>
                  <a:schemeClr val="accent6"/>
                </a:solidFill>
                <a:latin typeface="Merriweather" panose="00000500000000000000" pitchFamily="2" charset="0"/>
                <a:ea typeface="Verdana" panose="020B0604030504040204" pitchFamily="34" charset="0"/>
                <a:cs typeface="Verdana" panose="020B0604030504040204" pitchFamily="34" charset="0"/>
              </a:rPr>
              <a:t>Referral to EI services for all infants at time of Glenn discharge or at 6 months of age</a:t>
            </a:r>
          </a:p>
          <a:p>
            <a:pPr marL="171446" indent="-171446">
              <a:buFont typeface="Arial" panose="020B0604020202020204" pitchFamily="34" charset="0"/>
              <a:buChar char="•"/>
            </a:pPr>
            <a:r>
              <a:rPr lang="en-US" sz="900" b="1" dirty="0">
                <a:solidFill>
                  <a:schemeClr val="accent6"/>
                </a:solidFill>
                <a:latin typeface="Merriweather" panose="00000500000000000000" pitchFamily="2" charset="0"/>
                <a:ea typeface="Verdana" panose="020B0604030504040204" pitchFamily="34" charset="0"/>
                <a:cs typeface="Verdana" panose="020B0604030504040204" pitchFamily="34" charset="0"/>
              </a:rPr>
              <a:t>Provide resources to families about expected development, anticipatory guidance and (safe) ways to play with their baby</a:t>
            </a:r>
          </a:p>
          <a:p>
            <a:pPr marL="171446" indent="-171446">
              <a:buFont typeface="Arial" panose="020B0604020202020204" pitchFamily="34" charset="0"/>
              <a:buChar char="•"/>
            </a:pPr>
            <a:r>
              <a:rPr lang="en-US" sz="900" b="1" dirty="0">
                <a:solidFill>
                  <a:schemeClr val="accent6"/>
                </a:solidFill>
                <a:latin typeface="Merriweather" panose="00000500000000000000" pitchFamily="2" charset="0"/>
                <a:ea typeface="Verdana" panose="020B0604030504040204" pitchFamily="34" charset="0"/>
                <a:cs typeface="Verdana" panose="020B0604030504040204" pitchFamily="34" charset="0"/>
              </a:rPr>
              <a:t>Provide information to families about potential impact on development, need for regular screening and evaluation, early intervention services</a:t>
            </a:r>
          </a:p>
        </p:txBody>
      </p:sp>
      <p:sp>
        <p:nvSpPr>
          <p:cNvPr id="45" name="Rectangle 35"/>
          <p:cNvSpPr>
            <a:spLocks noChangeArrowheads="1"/>
          </p:cNvSpPr>
          <p:nvPr/>
        </p:nvSpPr>
        <p:spPr bwMode="auto">
          <a:xfrm>
            <a:off x="4792536" y="4863293"/>
            <a:ext cx="5507163" cy="1734934"/>
          </a:xfrm>
          <a:prstGeom prst="roundRect">
            <a:avLst/>
          </a:prstGeom>
          <a:solidFill>
            <a:schemeClr val="accent1">
              <a:lumMod val="20000"/>
              <a:lumOff val="80000"/>
            </a:schemeClr>
          </a:solidFill>
          <a:ln w="3175">
            <a:noFill/>
            <a:miter lim="800000"/>
            <a:headEnd/>
            <a:tailEnd/>
          </a:ln>
          <a:effectLst>
            <a:outerShdw blurRad="50800" dist="38100" dir="2700000" algn="tl" rotWithShape="0">
              <a:prstClr val="black">
                <a:alpha val="40000"/>
              </a:prstClr>
            </a:outerShdw>
          </a:effectLst>
        </p:spPr>
        <p:txBody>
          <a:bodyPr anchor="ctr"/>
          <a:lstStyle/>
          <a:p>
            <a:pPr marL="171446" indent="-171446">
              <a:buFont typeface="Arial" panose="020B0604020202020204" pitchFamily="34" charset="0"/>
              <a:buChar char="•"/>
            </a:pPr>
            <a:r>
              <a:rPr lang="en-US" sz="800" b="1" dirty="0">
                <a:solidFill>
                  <a:schemeClr val="bg2"/>
                </a:solidFill>
                <a:latin typeface="Merriweather" panose="00000500000000000000" pitchFamily="2" charset="0"/>
                <a:ea typeface="Verdana" panose="020B0604030504040204" pitchFamily="34" charset="0"/>
                <a:cs typeface="Verdana" panose="020B0604030504040204" pitchFamily="34" charset="0"/>
              </a:rPr>
              <a:t>Establish appropriate communication about developmental needs and services among family, medical home (e.g. developmental pediatrician, cardiologist, surgeon, neurologist PCP, psychology), and community (e.g. Early Intervention). </a:t>
            </a:r>
          </a:p>
          <a:p>
            <a:pPr marL="171446" indent="-171446">
              <a:buFont typeface="Arial" panose="020B0604020202020204" pitchFamily="34" charset="0"/>
              <a:buChar char="•"/>
            </a:pPr>
            <a:r>
              <a:rPr lang="en-US" sz="800" b="1" dirty="0">
                <a:solidFill>
                  <a:schemeClr val="bg2"/>
                </a:solidFill>
                <a:latin typeface="Merriweather" panose="00000500000000000000" pitchFamily="2" charset="0"/>
                <a:ea typeface="Verdana" panose="020B0604030504040204" pitchFamily="34" charset="0"/>
                <a:cs typeface="Verdana" panose="020B0604030504040204" pitchFamily="34" charset="0"/>
              </a:rPr>
              <a:t>For infants with concerning results on screening test, ensure timely referrals to local EI services (by parents or providers) and outpatient services for further evaluation and treatment (OT, PT, speech therapy)</a:t>
            </a:r>
          </a:p>
          <a:p>
            <a:pPr marL="171446" indent="-171446">
              <a:buFont typeface="Arial" panose="020B0604020202020204" pitchFamily="34" charset="0"/>
              <a:buChar char="•"/>
            </a:pPr>
            <a:r>
              <a:rPr lang="en-US" sz="900" dirty="0">
                <a:solidFill>
                  <a:schemeClr val="accent6"/>
                </a:solidFill>
                <a:latin typeface="Merriweather" panose="00000500000000000000" pitchFamily="2" charset="0"/>
                <a:ea typeface="Verdana" panose="020B0604030504040204" pitchFamily="34" charset="0"/>
                <a:cs typeface="Verdana" panose="020B0604030504040204" pitchFamily="34" charset="0"/>
              </a:rPr>
              <a:t>Schedule regular evaluations by developmental support professionals (individual developmental support providers and/or cardiac neurodevelopmental program) to ensure recommended formal medical and developmental evaluation occurs at 9-12 months and to coordinate developmental care</a:t>
            </a:r>
          </a:p>
        </p:txBody>
      </p:sp>
      <p:sp>
        <p:nvSpPr>
          <p:cNvPr id="48" name="Rectangle 35"/>
          <p:cNvSpPr>
            <a:spLocks noChangeArrowheads="1"/>
          </p:cNvSpPr>
          <p:nvPr/>
        </p:nvSpPr>
        <p:spPr bwMode="auto">
          <a:xfrm>
            <a:off x="4734572" y="3237499"/>
            <a:ext cx="5507163" cy="1548120"/>
          </a:xfrm>
          <a:prstGeom prst="roundRect">
            <a:avLst/>
          </a:prstGeom>
          <a:solidFill>
            <a:schemeClr val="accent1">
              <a:lumMod val="20000"/>
              <a:lumOff val="80000"/>
            </a:schemeClr>
          </a:solidFill>
          <a:ln w="3175">
            <a:noFill/>
            <a:miter lim="800000"/>
            <a:headEnd/>
            <a:tailEnd/>
          </a:ln>
          <a:effectLst>
            <a:outerShdw blurRad="50800" dist="38100" dir="2700000" algn="tl" rotWithShape="0">
              <a:prstClr val="black">
                <a:alpha val="40000"/>
              </a:prstClr>
            </a:outerShdw>
          </a:effectLst>
        </p:spPr>
        <p:txBody>
          <a:bodyPr anchor="ctr"/>
          <a:lstStyle/>
          <a:p>
            <a:pPr marL="171446" indent="-171446">
              <a:buFont typeface="Arial" panose="020B0604020202020204" pitchFamily="34" charset="0"/>
              <a:buChar char="•"/>
            </a:pPr>
            <a:r>
              <a:rPr lang="en-US" sz="900" dirty="0">
                <a:solidFill>
                  <a:schemeClr val="accent6"/>
                </a:solidFill>
                <a:latin typeface="Merriweather" panose="00000500000000000000" pitchFamily="2" charset="0"/>
                <a:ea typeface="Verdana" panose="020B0604030504040204" pitchFamily="34" charset="0"/>
                <a:cs typeface="Verdana" panose="020B0604030504040204" pitchFamily="34" charset="0"/>
              </a:rPr>
              <a:t>Stage 1 Palliation Discharge check-list to include developmental plan</a:t>
            </a:r>
          </a:p>
          <a:p>
            <a:pPr marL="171446" indent="-171446">
              <a:buFont typeface="Arial" panose="020B0604020202020204" pitchFamily="34" charset="0"/>
              <a:buChar char="•"/>
            </a:pPr>
            <a:r>
              <a:rPr lang="en-US" sz="900" dirty="0">
                <a:solidFill>
                  <a:schemeClr val="accent6"/>
                </a:solidFill>
                <a:latin typeface="Merriweather" panose="00000500000000000000" pitchFamily="2" charset="0"/>
                <a:ea typeface="Verdana" panose="020B0604030504040204" pitchFamily="34" charset="0"/>
                <a:cs typeface="Verdana" panose="020B0604030504040204" pitchFamily="34" charset="0"/>
              </a:rPr>
              <a:t>Communication with PCP at Stage 1 discharge to include developmental plan including screening schedule</a:t>
            </a:r>
          </a:p>
          <a:p>
            <a:pPr marL="171446" indent="-171446">
              <a:buFont typeface="Arial" panose="020B0604020202020204" pitchFamily="34" charset="0"/>
              <a:buChar char="•"/>
            </a:pPr>
            <a:r>
              <a:rPr lang="en-US" sz="800" b="1" dirty="0">
                <a:solidFill>
                  <a:schemeClr val="bg2"/>
                </a:solidFill>
                <a:latin typeface="Merriweather" panose="00000500000000000000" pitchFamily="2" charset="0"/>
                <a:ea typeface="Verdana" panose="020B0604030504040204" pitchFamily="34" charset="0"/>
                <a:cs typeface="Verdana" panose="020B0604030504040204" pitchFamily="34" charset="0"/>
              </a:rPr>
              <a:t>Perform developmental screening at regular intervals for all infants using a standardized tool, beginning at 4 months if at least 2 weeks post op Glenn or 6 months of age</a:t>
            </a:r>
          </a:p>
          <a:p>
            <a:pPr marL="171446" indent="-171446">
              <a:buFont typeface="Arial" panose="020B0604020202020204" pitchFamily="34" charset="0"/>
              <a:buChar char="•"/>
            </a:pPr>
            <a:r>
              <a:rPr lang="en-US" sz="900" dirty="0">
                <a:solidFill>
                  <a:schemeClr val="accent6"/>
                </a:solidFill>
                <a:latin typeface="Merriweather" panose="00000500000000000000" pitchFamily="2" charset="0"/>
                <a:ea typeface="Verdana" panose="020B0604030504040204" pitchFamily="34" charset="0"/>
                <a:cs typeface="Verdana" panose="020B0604030504040204" pitchFamily="34" charset="0"/>
              </a:rPr>
              <a:t>Increase awareness among ALL providers about optimal developmental assessment and support for every child regardless of developmental screening results (with more informed EI team for those failing screening)</a:t>
            </a:r>
          </a:p>
        </p:txBody>
      </p:sp>
      <p:sp>
        <p:nvSpPr>
          <p:cNvPr id="25" name="Rectangle 28"/>
          <p:cNvSpPr>
            <a:spLocks noChangeArrowheads="1"/>
          </p:cNvSpPr>
          <p:nvPr/>
        </p:nvSpPr>
        <p:spPr bwMode="auto">
          <a:xfrm>
            <a:off x="218485" y="1081297"/>
            <a:ext cx="1991860" cy="5648811"/>
          </a:xfrm>
          <a:prstGeom prst="roundRect">
            <a:avLst/>
          </a:prstGeom>
          <a:solidFill>
            <a:schemeClr val="accent2">
              <a:lumMod val="40000"/>
              <a:lumOff val="60000"/>
            </a:schemeClr>
          </a:solidFill>
          <a:ln w="3175">
            <a:noFill/>
            <a:miter lim="800000"/>
            <a:headEnd/>
            <a:tailEnd/>
          </a:ln>
          <a:effectLst>
            <a:outerShdw blurRad="50800" dist="38100" dir="2700000" algn="tl" rotWithShape="0">
              <a:prstClr val="black">
                <a:alpha val="40000"/>
              </a:prstClr>
            </a:outerShdw>
          </a:effectLst>
        </p:spPr>
        <p:txBody>
          <a:bodyPr anchor="ctr"/>
          <a:lstStyle/>
          <a:p>
            <a:r>
              <a:rPr lang="en-US" altLang="en-US" sz="1000" b="1" dirty="0">
                <a:solidFill>
                  <a:schemeClr val="accent6"/>
                </a:solidFill>
                <a:latin typeface="Merriweather" panose="00000500000000000000" pitchFamily="2" charset="0"/>
                <a:ea typeface="Verdana" panose="020B0604030504040204" pitchFamily="34" charset="0"/>
                <a:cs typeface="Verdana" panose="020B0604030504040204" pitchFamily="34" charset="0"/>
              </a:rPr>
              <a:t>Optimize development for single ventricle infant survivors s/p Stage 1 palliation all of whom are at high risk for developmental delay and / or developmental deficits </a:t>
            </a:r>
          </a:p>
          <a:p>
            <a:endParaRPr lang="en-US" altLang="en-US" sz="800" dirty="0">
              <a:solidFill>
                <a:schemeClr val="accent6"/>
              </a:solidFill>
              <a:latin typeface="Merriweather" panose="00000500000000000000" pitchFamily="2" charset="0"/>
              <a:ea typeface="Verdana" panose="020B0604030504040204" pitchFamily="34" charset="0"/>
              <a:cs typeface="Verdana" panose="020B0604030504040204" pitchFamily="34" charset="0"/>
            </a:endParaRPr>
          </a:p>
          <a:p>
            <a:pPr marL="171446" indent="-171446">
              <a:buFont typeface="Arial" panose="020B0604020202020204" pitchFamily="34" charset="0"/>
              <a:buChar char="•"/>
            </a:pPr>
            <a:r>
              <a:rPr lang="en-US" altLang="en-US" sz="800" dirty="0">
                <a:solidFill>
                  <a:schemeClr val="accent6"/>
                </a:solidFill>
                <a:latin typeface="Merriweather" panose="00000500000000000000" pitchFamily="2" charset="0"/>
                <a:ea typeface="Verdana" panose="020B0604030504040204" pitchFamily="34" charset="0"/>
                <a:cs typeface="Verdana" panose="020B0604030504040204" pitchFamily="34" charset="0"/>
              </a:rPr>
              <a:t>% of parents given a written, up-to-date, developmental plan at critical time points: </a:t>
            </a:r>
          </a:p>
          <a:p>
            <a:pPr marL="628635" lvl="1" indent="-171446">
              <a:buFont typeface="Arial" panose="020B0604020202020204" pitchFamily="34" charset="0"/>
              <a:buChar char="•"/>
            </a:pPr>
            <a:r>
              <a:rPr lang="en-US" altLang="en-US" sz="800" dirty="0">
                <a:solidFill>
                  <a:schemeClr val="accent6"/>
                </a:solidFill>
                <a:latin typeface="Merriweather" panose="00000500000000000000" pitchFamily="2" charset="0"/>
                <a:ea typeface="Verdana" panose="020B0604030504040204" pitchFamily="34" charset="0"/>
                <a:cs typeface="Verdana" panose="020B0604030504040204" pitchFamily="34" charset="0"/>
              </a:rPr>
              <a:t>Diagnosis </a:t>
            </a:r>
          </a:p>
          <a:p>
            <a:pPr marL="628635" lvl="1" indent="-171446">
              <a:buFont typeface="Arial" panose="020B0604020202020204" pitchFamily="34" charset="0"/>
              <a:buChar char="•"/>
            </a:pPr>
            <a:r>
              <a:rPr lang="en-US" altLang="en-US" sz="800" dirty="0">
                <a:solidFill>
                  <a:schemeClr val="accent6"/>
                </a:solidFill>
                <a:latin typeface="Merriweather" panose="00000500000000000000" pitchFamily="2" charset="0"/>
                <a:ea typeface="Verdana" panose="020B0604030504040204" pitchFamily="34" charset="0"/>
                <a:cs typeface="Verdana" panose="020B0604030504040204" pitchFamily="34" charset="0"/>
              </a:rPr>
              <a:t>Stage 1 palliation discharge (or 4 weeks s/p Stage 1 palliation if inpatient)</a:t>
            </a:r>
          </a:p>
          <a:p>
            <a:pPr marL="628635" lvl="1" indent="-171446">
              <a:buFont typeface="Arial" panose="020B0604020202020204" pitchFamily="34" charset="0"/>
              <a:buChar char="•"/>
            </a:pPr>
            <a:r>
              <a:rPr lang="en-US" altLang="en-US" sz="800" dirty="0">
                <a:solidFill>
                  <a:schemeClr val="accent6"/>
                </a:solidFill>
                <a:latin typeface="Merriweather" panose="00000500000000000000" pitchFamily="2" charset="0"/>
                <a:ea typeface="Verdana" panose="020B0604030504040204" pitchFamily="34" charset="0"/>
                <a:cs typeface="Verdana" panose="020B0604030504040204" pitchFamily="34" charset="0"/>
              </a:rPr>
              <a:t>Stage 2 (Glenn) discharge</a:t>
            </a:r>
          </a:p>
          <a:p>
            <a:pPr marL="171446" indent="-171446">
              <a:buFont typeface="Arial" panose="020B0604020202020204" pitchFamily="34" charset="0"/>
              <a:buChar char="•"/>
            </a:pPr>
            <a:r>
              <a:rPr lang="en-US" altLang="en-US" sz="800" dirty="0">
                <a:solidFill>
                  <a:schemeClr val="accent6"/>
                </a:solidFill>
                <a:latin typeface="Merriweather" panose="00000500000000000000" pitchFamily="2" charset="0"/>
                <a:ea typeface="Verdana" panose="020B0604030504040204" pitchFamily="34" charset="0"/>
                <a:cs typeface="Verdana" panose="020B0604030504040204" pitchFamily="34" charset="0"/>
              </a:rPr>
              <a:t>% infants who complete ASQ developmental screen at specific ages (4, of at least 2 weeks s/p Glenn, 6m, 9m, 12m)</a:t>
            </a:r>
          </a:p>
          <a:p>
            <a:pPr marL="171446" indent="-171446">
              <a:buFont typeface="Arial" panose="020B0604020202020204" pitchFamily="34" charset="0"/>
              <a:buChar char="•"/>
            </a:pPr>
            <a:r>
              <a:rPr lang="en-US" altLang="en-US" sz="800" dirty="0">
                <a:solidFill>
                  <a:schemeClr val="accent6"/>
                </a:solidFill>
                <a:latin typeface="Merriweather" panose="00000500000000000000" pitchFamily="2" charset="0"/>
                <a:ea typeface="Verdana" panose="020B0604030504040204" pitchFamily="34" charset="0"/>
                <a:cs typeface="Verdana" panose="020B0604030504040204" pitchFamily="34" charset="0"/>
              </a:rPr>
              <a:t>% infants failing developmental screening who receive referral to an early intervention program or outpatient therapy services within 2 months of completing developmental screening</a:t>
            </a:r>
          </a:p>
          <a:p>
            <a:pPr marL="171446" indent="-171446">
              <a:buFont typeface="Arial" panose="020B0604020202020204" pitchFamily="34" charset="0"/>
              <a:buChar char="•"/>
            </a:pPr>
            <a:r>
              <a:rPr lang="en-US" altLang="en-US" sz="800" dirty="0">
                <a:solidFill>
                  <a:schemeClr val="accent6"/>
                </a:solidFill>
                <a:latin typeface="Merriweather" panose="00000500000000000000" pitchFamily="2" charset="0"/>
                <a:ea typeface="Verdana" panose="020B0604030504040204" pitchFamily="34" charset="0"/>
                <a:cs typeface="Verdana" panose="020B0604030504040204" pitchFamily="34" charset="0"/>
              </a:rPr>
              <a:t>% of all infants at home (non-hospitalized) referred to state EI services by 6 months of age</a:t>
            </a:r>
          </a:p>
          <a:p>
            <a:pPr marL="171446" indent="-171446">
              <a:buFont typeface="Arial" panose="020B0604020202020204" pitchFamily="34" charset="0"/>
              <a:buChar char="•"/>
            </a:pPr>
            <a:r>
              <a:rPr lang="en-US" altLang="en-US" sz="800" dirty="0">
                <a:solidFill>
                  <a:schemeClr val="accent6"/>
                </a:solidFill>
                <a:latin typeface="Merriweather" panose="00000500000000000000" pitchFamily="2" charset="0"/>
                <a:ea typeface="Verdana" panose="020B0604030504040204" pitchFamily="34" charset="0"/>
                <a:cs typeface="Verdana" panose="020B0604030504040204" pitchFamily="34" charset="0"/>
              </a:rPr>
              <a:t>% of infants referred for developmental evaluation at 9-12 months of age (per AHA/AAP Circulation &amp; proposed CNOC guidelines)</a:t>
            </a:r>
          </a:p>
        </p:txBody>
      </p:sp>
      <p:sp>
        <p:nvSpPr>
          <p:cNvPr id="29" name="Rectangle 29"/>
          <p:cNvSpPr>
            <a:spLocks noChangeArrowheads="1"/>
          </p:cNvSpPr>
          <p:nvPr/>
        </p:nvSpPr>
        <p:spPr bwMode="auto">
          <a:xfrm>
            <a:off x="2629686" y="2514606"/>
            <a:ext cx="1670993" cy="943309"/>
          </a:xfrm>
          <a:prstGeom prst="roundRect">
            <a:avLst/>
          </a:prstGeom>
          <a:solidFill>
            <a:schemeClr val="accent2">
              <a:lumMod val="40000"/>
              <a:lumOff val="60000"/>
            </a:schemeClr>
          </a:solidFill>
          <a:ln w="3175">
            <a:noFill/>
            <a:miter lim="800000"/>
            <a:headEnd/>
            <a:tailEnd/>
          </a:ln>
          <a:effectLst>
            <a:outerShdw blurRad="50800" dist="38100" dir="2700000" algn="tl" rotWithShape="0">
              <a:prstClr val="black">
                <a:alpha val="40000"/>
              </a:prstClr>
            </a:outerShdw>
          </a:effectLst>
        </p:spPr>
        <p:txBody>
          <a:bodyPr anchor="ctr"/>
          <a:lstStyle/>
          <a:p>
            <a:pPr algn="ctr"/>
            <a:r>
              <a:rPr lang="en-US" altLang="en-US" sz="900" dirty="0">
                <a:solidFill>
                  <a:schemeClr val="accent6"/>
                </a:solidFill>
                <a:latin typeface="Merriweather" panose="00000500000000000000" pitchFamily="2" charset="0"/>
                <a:ea typeface="Verdana" panose="020B0604030504040204" pitchFamily="34" charset="0"/>
                <a:cs typeface="Verdana" panose="020B0604030504040204" pitchFamily="34" charset="0"/>
              </a:rPr>
              <a:t>Regular assessment of milestones and identification of delays</a:t>
            </a:r>
            <a:endParaRPr lang="en-US" altLang="en-US" sz="900" strike="sngStrike" dirty="0">
              <a:solidFill>
                <a:schemeClr val="accent6"/>
              </a:solidFill>
              <a:latin typeface="Merriweather" panose="00000500000000000000" pitchFamily="2" charset="0"/>
              <a:ea typeface="Verdana" panose="020B0604030504040204" pitchFamily="34" charset="0"/>
              <a:cs typeface="Verdana" panose="020B0604030504040204" pitchFamily="34" charset="0"/>
            </a:endParaRPr>
          </a:p>
        </p:txBody>
      </p:sp>
      <p:sp>
        <p:nvSpPr>
          <p:cNvPr id="30" name="Rectangle 30"/>
          <p:cNvSpPr>
            <a:spLocks noChangeArrowheads="1"/>
          </p:cNvSpPr>
          <p:nvPr/>
        </p:nvSpPr>
        <p:spPr bwMode="auto">
          <a:xfrm>
            <a:off x="2629685" y="4706979"/>
            <a:ext cx="1688435" cy="700071"/>
          </a:xfrm>
          <a:prstGeom prst="roundRect">
            <a:avLst/>
          </a:prstGeom>
          <a:solidFill>
            <a:schemeClr val="accent2">
              <a:lumMod val="40000"/>
              <a:lumOff val="60000"/>
            </a:schemeClr>
          </a:solidFill>
          <a:ln w="3175">
            <a:noFill/>
            <a:miter lim="800000"/>
            <a:headEnd/>
            <a:tailEnd/>
          </a:ln>
          <a:effectLst>
            <a:outerShdw blurRad="50800" dist="38100" dir="2700000" algn="tl" rotWithShape="0">
              <a:prstClr val="black">
                <a:alpha val="40000"/>
              </a:prstClr>
            </a:outerShdw>
          </a:effec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900" dirty="0">
                <a:solidFill>
                  <a:schemeClr val="accent6"/>
                </a:solidFill>
                <a:latin typeface="Merriweather" panose="00000500000000000000" pitchFamily="2" charset="0"/>
                <a:ea typeface="Verdana" panose="020B0604030504040204" pitchFamily="34" charset="0"/>
                <a:cs typeface="Verdana" panose="020B0604030504040204" pitchFamily="34" charset="0"/>
              </a:rPr>
              <a:t>Coordinated treatment across care settings</a:t>
            </a:r>
          </a:p>
        </p:txBody>
      </p:sp>
      <p:sp>
        <p:nvSpPr>
          <p:cNvPr id="32" name="Rounded Rectangle 31"/>
          <p:cNvSpPr>
            <a:spLocks noChangeArrowheads="1"/>
          </p:cNvSpPr>
          <p:nvPr/>
        </p:nvSpPr>
        <p:spPr bwMode="auto">
          <a:xfrm>
            <a:off x="2629686" y="3528552"/>
            <a:ext cx="1710471" cy="1098535"/>
          </a:xfrm>
          <a:prstGeom prst="roundRect">
            <a:avLst/>
          </a:prstGeom>
          <a:solidFill>
            <a:schemeClr val="accent2">
              <a:lumMod val="40000"/>
              <a:lumOff val="60000"/>
            </a:schemeClr>
          </a:solidFill>
          <a:ln w="3175">
            <a:noFill/>
            <a:miter lim="800000"/>
            <a:headEnd/>
            <a:tailEnd/>
          </a:ln>
          <a:effectLst>
            <a:outerShdw blurRad="50800" dist="38100" dir="2700000" algn="tl" rotWithShape="0">
              <a:prstClr val="black">
                <a:alpha val="40000"/>
              </a:prstClr>
            </a:outerShdw>
          </a:effec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900" dirty="0">
                <a:solidFill>
                  <a:schemeClr val="accent6"/>
                </a:solidFill>
                <a:latin typeface="Merriweather" panose="00000500000000000000" pitchFamily="2" charset="0"/>
                <a:ea typeface="Verdana" panose="020B0604030504040204" pitchFamily="34" charset="0"/>
                <a:cs typeface="Verdana" panose="020B0604030504040204" pitchFamily="34" charset="0"/>
              </a:rPr>
              <a:t>Awareness of need for developmental monitoring by clinicians</a:t>
            </a:r>
          </a:p>
        </p:txBody>
      </p:sp>
      <p:sp>
        <p:nvSpPr>
          <p:cNvPr id="33" name="Rounded Rectangle 32"/>
          <p:cNvSpPr>
            <a:spLocks noChangeArrowheads="1"/>
          </p:cNvSpPr>
          <p:nvPr/>
        </p:nvSpPr>
        <p:spPr bwMode="auto">
          <a:xfrm>
            <a:off x="2634089" y="888399"/>
            <a:ext cx="1642532" cy="652971"/>
          </a:xfrm>
          <a:prstGeom prst="roundRect">
            <a:avLst/>
          </a:prstGeom>
          <a:solidFill>
            <a:schemeClr val="accent2">
              <a:lumMod val="40000"/>
              <a:lumOff val="60000"/>
            </a:schemeClr>
          </a:solidFill>
          <a:ln w="3175">
            <a:noFill/>
            <a:miter lim="800000"/>
            <a:headEnd/>
            <a:tailEnd/>
          </a:ln>
          <a:effectLst>
            <a:outerShdw blurRad="50800" dist="38100" dir="2700000" algn="tl" rotWithShape="0">
              <a:prstClr val="black">
                <a:alpha val="40000"/>
              </a:prstClr>
            </a:outerShdw>
          </a:effec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900" dirty="0">
                <a:solidFill>
                  <a:schemeClr val="accent6"/>
                </a:solidFill>
                <a:latin typeface="Merriweather" panose="00000500000000000000" pitchFamily="2" charset="0"/>
                <a:ea typeface="Verdana" panose="020B0604030504040204" pitchFamily="34" charset="0"/>
                <a:cs typeface="Verdana" panose="020B0604030504040204" pitchFamily="34" charset="0"/>
              </a:rPr>
              <a:t>Parent awareness and education</a:t>
            </a:r>
          </a:p>
        </p:txBody>
      </p:sp>
      <p:sp>
        <p:nvSpPr>
          <p:cNvPr id="34" name="Rounded Rectangle 33"/>
          <p:cNvSpPr>
            <a:spLocks noChangeArrowheads="1"/>
          </p:cNvSpPr>
          <p:nvPr/>
        </p:nvSpPr>
        <p:spPr bwMode="auto">
          <a:xfrm>
            <a:off x="2629685" y="5498007"/>
            <a:ext cx="1752699" cy="1232099"/>
          </a:xfrm>
          <a:prstGeom prst="roundRect">
            <a:avLst/>
          </a:prstGeom>
          <a:solidFill>
            <a:schemeClr val="accent2">
              <a:lumMod val="40000"/>
              <a:lumOff val="60000"/>
            </a:schemeClr>
          </a:solidFill>
          <a:ln w="3175">
            <a:noFill/>
            <a:miter lim="800000"/>
            <a:headEnd/>
            <a:tailEnd/>
          </a:ln>
          <a:effectLst>
            <a:outerShdw blurRad="50800" dist="38100" dir="2700000" algn="tl" rotWithShape="0">
              <a:prstClr val="black">
                <a:alpha val="40000"/>
              </a:prstClr>
            </a:outerShdw>
          </a:effectLst>
        </p:spPr>
        <p:txBody>
          <a:bodyPr anchor="ctr"/>
          <a:lstStyle/>
          <a:p>
            <a:pPr algn="ctr"/>
            <a:r>
              <a:rPr lang="en-US" altLang="en-US" sz="900" dirty="0">
                <a:solidFill>
                  <a:schemeClr val="accent6"/>
                </a:solidFill>
                <a:latin typeface="Merriweather" panose="00000500000000000000" pitchFamily="2" charset="0"/>
                <a:ea typeface="Verdana" panose="020B0604030504040204" pitchFamily="34" charset="0"/>
                <a:cs typeface="Verdana" panose="020B0604030504040204" pitchFamily="34" charset="0"/>
              </a:rPr>
              <a:t>Availability of developmental resources: therapies &amp; neurodevelopmental evaluations (i.e. NDC clinic, psychology)</a:t>
            </a:r>
          </a:p>
        </p:txBody>
      </p:sp>
      <p:sp>
        <p:nvSpPr>
          <p:cNvPr id="35" name="Rectangle 46"/>
          <p:cNvSpPr>
            <a:spLocks noChangeArrowheads="1"/>
          </p:cNvSpPr>
          <p:nvPr/>
        </p:nvSpPr>
        <p:spPr bwMode="auto">
          <a:xfrm>
            <a:off x="2629681" y="1634196"/>
            <a:ext cx="1670992" cy="807199"/>
          </a:xfrm>
          <a:prstGeom prst="roundRect">
            <a:avLst/>
          </a:prstGeom>
          <a:solidFill>
            <a:schemeClr val="accent2">
              <a:lumMod val="40000"/>
              <a:lumOff val="60000"/>
            </a:schemeClr>
          </a:solidFill>
          <a:ln w="3175">
            <a:noFill/>
            <a:miter lim="800000"/>
            <a:headEnd/>
            <a:tailEnd/>
          </a:ln>
          <a:effectLst>
            <a:outerShdw blurRad="50800" dist="38100" dir="2700000" algn="tl" rotWithShape="0">
              <a:prstClr val="black">
                <a:alpha val="40000"/>
              </a:prstClr>
            </a:outerShdw>
          </a:effectLst>
        </p:spPr>
        <p:txBody>
          <a:bodyPr anchor="ctr"/>
          <a:lstStyle/>
          <a:p>
            <a:pPr algn="ctr"/>
            <a:r>
              <a:rPr lang="en-US" altLang="en-US" sz="900" dirty="0">
                <a:solidFill>
                  <a:schemeClr val="accent6"/>
                </a:solidFill>
                <a:latin typeface="Merriweather" panose="00000500000000000000" pitchFamily="2" charset="0"/>
                <a:ea typeface="Verdana" panose="020B0604030504040204" pitchFamily="34" charset="0"/>
                <a:cs typeface="Verdana" panose="020B0604030504040204" pitchFamily="34" charset="0"/>
              </a:rPr>
              <a:t>Best practices to support development during and between hospitalizations</a:t>
            </a:r>
          </a:p>
        </p:txBody>
      </p:sp>
      <p:sp>
        <p:nvSpPr>
          <p:cNvPr id="38" name="Rectangle 5"/>
          <p:cNvSpPr>
            <a:spLocks noChangeArrowheads="1"/>
          </p:cNvSpPr>
          <p:nvPr/>
        </p:nvSpPr>
        <p:spPr bwMode="auto">
          <a:xfrm>
            <a:off x="2128523" y="648009"/>
            <a:ext cx="2719777" cy="215444"/>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p>
            <a:pPr algn="ctr" eaLnBrk="0" hangingPunct="0"/>
            <a:r>
              <a:rPr lang="en-US" sz="1400" u="sng" cap="small" dirty="0">
                <a:solidFill>
                  <a:schemeClr val="accent6"/>
                </a:solidFill>
                <a:latin typeface="Merriweather" panose="00000500000000000000" pitchFamily="2" charset="0"/>
              </a:rPr>
              <a:t>Key Drivers</a:t>
            </a:r>
          </a:p>
        </p:txBody>
      </p:sp>
      <p:sp>
        <p:nvSpPr>
          <p:cNvPr id="39" name="Rectangle 10"/>
          <p:cNvSpPr>
            <a:spLocks noChangeArrowheads="1"/>
          </p:cNvSpPr>
          <p:nvPr/>
        </p:nvSpPr>
        <p:spPr bwMode="auto">
          <a:xfrm>
            <a:off x="5156068" y="152402"/>
            <a:ext cx="3581400" cy="215444"/>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p>
            <a:pPr algn="ctr" eaLnBrk="0" hangingPunct="0"/>
            <a:r>
              <a:rPr lang="en-US" sz="1400" u="sng" cap="small" dirty="0">
                <a:solidFill>
                  <a:schemeClr val="accent6"/>
                </a:solidFill>
                <a:latin typeface="Merriweather" panose="00000500000000000000" pitchFamily="2" charset="0"/>
              </a:rPr>
              <a:t>Change Strategies / Interventions</a:t>
            </a:r>
          </a:p>
        </p:txBody>
      </p:sp>
      <p:sp>
        <p:nvSpPr>
          <p:cNvPr id="40" name="Rectangle 6"/>
          <p:cNvSpPr>
            <a:spLocks noChangeArrowheads="1"/>
          </p:cNvSpPr>
          <p:nvPr/>
        </p:nvSpPr>
        <p:spPr bwMode="auto">
          <a:xfrm>
            <a:off x="437052" y="765802"/>
            <a:ext cx="1620837" cy="30777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p>
            <a:pPr algn="ctr" eaLnBrk="0" hangingPunct="0"/>
            <a:r>
              <a:rPr lang="en-US" sz="2000" u="sng" cap="small" dirty="0">
                <a:solidFill>
                  <a:schemeClr val="accent6"/>
                </a:solidFill>
                <a:latin typeface="Merriweather" panose="00000500000000000000" pitchFamily="2" charset="0"/>
              </a:rPr>
              <a:t>Aim</a:t>
            </a:r>
          </a:p>
        </p:txBody>
      </p:sp>
      <p:sp>
        <p:nvSpPr>
          <p:cNvPr id="52" name="Right Brace 51"/>
          <p:cNvSpPr/>
          <p:nvPr/>
        </p:nvSpPr>
        <p:spPr>
          <a:xfrm flipH="1">
            <a:off x="4443839" y="648008"/>
            <a:ext cx="275993" cy="567659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solidFill>
                <a:srgbClr val="555555"/>
              </a:solidFill>
            </a:endParaRPr>
          </a:p>
        </p:txBody>
      </p:sp>
      <p:sp>
        <p:nvSpPr>
          <p:cNvPr id="53" name="Left Brace 52"/>
          <p:cNvSpPr/>
          <p:nvPr/>
        </p:nvSpPr>
        <p:spPr>
          <a:xfrm>
            <a:off x="2405773" y="943528"/>
            <a:ext cx="162452" cy="5457277"/>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solidFill>
                <a:srgbClr val="FFFFFF">
                  <a:lumMod val="85000"/>
                </a:srgbClr>
              </a:solidFill>
            </a:endParaRPr>
          </a:p>
        </p:txBody>
      </p:sp>
      <p:sp>
        <p:nvSpPr>
          <p:cNvPr id="21" name="Rounded Rectangle 20"/>
          <p:cNvSpPr/>
          <p:nvPr/>
        </p:nvSpPr>
        <p:spPr>
          <a:xfrm>
            <a:off x="8677648" y="134760"/>
            <a:ext cx="3244101" cy="359585"/>
          </a:xfrm>
          <a:prstGeom prst="roundRect">
            <a:avLst/>
          </a:prstGeom>
          <a:solidFill>
            <a:schemeClr val="accent1">
              <a:lumMod val="20000"/>
              <a:lumOff val="80000"/>
            </a:schemeClr>
          </a:solidFill>
          <a:ln w="190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576" rIns="9144" rtlCol="0" anchor="ctr"/>
          <a:lstStyle/>
          <a:p>
            <a:pPr marL="57150"/>
            <a:r>
              <a:rPr lang="en-US" sz="800" b="1" dirty="0">
                <a:solidFill>
                  <a:schemeClr val="bg2"/>
                </a:solidFill>
                <a:latin typeface="Merriweather" panose="00000500000000000000" pitchFamily="2" charset="0"/>
                <a:ea typeface="Verdana" panose="020B0604030504040204" pitchFamily="34" charset="0"/>
                <a:cs typeface="Verdana" panose="020B0604030504040204" pitchFamily="34" charset="0"/>
              </a:rPr>
              <a:t>2017 – Network Focus</a:t>
            </a:r>
          </a:p>
          <a:p>
            <a:pPr marL="57150"/>
            <a:r>
              <a:rPr lang="en-US" sz="800" b="1" dirty="0">
                <a:solidFill>
                  <a:srgbClr val="555F55"/>
                </a:solidFill>
                <a:latin typeface="Merriweather" panose="00000500000000000000" pitchFamily="2" charset="0"/>
                <a:ea typeface="Verdana" panose="020B0604030504040204" pitchFamily="34" charset="0"/>
                <a:cs typeface="Verdana" panose="020B0604030504040204" pitchFamily="34" charset="0"/>
              </a:rPr>
              <a:t>2018 – Network Focus</a:t>
            </a:r>
          </a:p>
          <a:p>
            <a:pPr marL="57150"/>
            <a:r>
              <a:rPr lang="en-US" sz="800" dirty="0">
                <a:solidFill>
                  <a:srgbClr val="555F55"/>
                </a:solidFill>
                <a:latin typeface="Merriweather" panose="00000500000000000000" pitchFamily="2" charset="0"/>
                <a:ea typeface="Verdana" panose="020B0604030504040204" pitchFamily="34" charset="0"/>
                <a:cs typeface="Verdana" panose="020B0604030504040204" pitchFamily="34" charset="0"/>
              </a:rPr>
              <a:t>Future – Network Focus/Happening at Centers</a:t>
            </a:r>
          </a:p>
        </p:txBody>
      </p:sp>
      <p:sp>
        <p:nvSpPr>
          <p:cNvPr id="23" name="Rectangle 22"/>
          <p:cNvSpPr/>
          <p:nvPr/>
        </p:nvSpPr>
        <p:spPr>
          <a:xfrm>
            <a:off x="318655" y="1143686"/>
            <a:ext cx="1924740" cy="1297709"/>
          </a:xfrm>
          <a:prstGeom prst="rect">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1084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305B4685-F61C-44E5-A50F-082D3E3150CC}"/>
              </a:ext>
            </a:extLst>
          </p:cNvPr>
          <p:cNvSpPr/>
          <p:nvPr/>
        </p:nvSpPr>
        <p:spPr>
          <a:xfrm>
            <a:off x="3914363" y="4530144"/>
            <a:ext cx="2441448" cy="5947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a:solidFill>
                  <a:schemeClr val="accent6"/>
                </a:solidFill>
                <a:latin typeface="Merriweather" panose="00000500000000000000" pitchFamily="2" charset="0"/>
              </a:rPr>
              <a:t>Referral to and participation in appropriate therapies</a:t>
            </a:r>
          </a:p>
        </p:txBody>
      </p:sp>
      <p:sp>
        <p:nvSpPr>
          <p:cNvPr id="13" name="Rectangle 12">
            <a:extLst>
              <a:ext uri="{FF2B5EF4-FFF2-40B4-BE49-F238E27FC236}">
                <a16:creationId xmlns:a16="http://schemas.microsoft.com/office/drawing/2014/main" xmlns="" id="{ECC76811-8692-4196-9111-512E3FE07685}"/>
              </a:ext>
            </a:extLst>
          </p:cNvPr>
          <p:cNvSpPr/>
          <p:nvPr/>
        </p:nvSpPr>
        <p:spPr>
          <a:xfrm>
            <a:off x="3968791" y="3367237"/>
            <a:ext cx="2441448" cy="5943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a:solidFill>
                  <a:schemeClr val="accent6"/>
                </a:solidFill>
                <a:latin typeface="Merriweather" panose="00000500000000000000" pitchFamily="2" charset="0"/>
              </a:rPr>
              <a:t>Knowledgeable and empowered parents</a:t>
            </a:r>
          </a:p>
        </p:txBody>
      </p:sp>
      <p:sp>
        <p:nvSpPr>
          <p:cNvPr id="19" name="Rectangle 18">
            <a:extLst>
              <a:ext uri="{FF2B5EF4-FFF2-40B4-BE49-F238E27FC236}">
                <a16:creationId xmlns:a16="http://schemas.microsoft.com/office/drawing/2014/main" xmlns="" id="{ADA5600F-741F-49B1-97C7-F311CBA23C05}"/>
              </a:ext>
            </a:extLst>
          </p:cNvPr>
          <p:cNvSpPr/>
          <p:nvPr/>
        </p:nvSpPr>
        <p:spPr>
          <a:xfrm>
            <a:off x="7444810" y="1149639"/>
            <a:ext cx="3770247" cy="4269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a:solidFill>
                  <a:schemeClr val="accent6"/>
                </a:solidFill>
                <a:latin typeface="Merriweather" panose="00000500000000000000" pitchFamily="2" charset="0"/>
              </a:rPr>
              <a:t>Receive PT/OT services during inpatient stay</a:t>
            </a:r>
          </a:p>
        </p:txBody>
      </p:sp>
      <p:sp>
        <p:nvSpPr>
          <p:cNvPr id="20" name="Rectangle 19">
            <a:extLst>
              <a:ext uri="{FF2B5EF4-FFF2-40B4-BE49-F238E27FC236}">
                <a16:creationId xmlns:a16="http://schemas.microsoft.com/office/drawing/2014/main" xmlns="" id="{5AD03A4F-5FD1-4307-90C8-525DEB2A552C}"/>
              </a:ext>
            </a:extLst>
          </p:cNvPr>
          <p:cNvSpPr/>
          <p:nvPr/>
        </p:nvSpPr>
        <p:spPr>
          <a:xfrm>
            <a:off x="7424886" y="1679514"/>
            <a:ext cx="3770247" cy="4269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a:solidFill>
                  <a:schemeClr val="accent6"/>
                </a:solidFill>
                <a:latin typeface="Merriweather" panose="00000500000000000000" pitchFamily="2" charset="0"/>
              </a:rPr>
              <a:t>Infants held out of bed by family in ICU</a:t>
            </a:r>
          </a:p>
        </p:txBody>
      </p:sp>
      <p:sp>
        <p:nvSpPr>
          <p:cNvPr id="23" name="Rectangle 22">
            <a:extLst>
              <a:ext uri="{FF2B5EF4-FFF2-40B4-BE49-F238E27FC236}">
                <a16:creationId xmlns:a16="http://schemas.microsoft.com/office/drawing/2014/main" xmlns="" id="{92D73FBF-581B-4137-9550-7534912A9AF8}"/>
              </a:ext>
            </a:extLst>
          </p:cNvPr>
          <p:cNvSpPr/>
          <p:nvPr/>
        </p:nvSpPr>
        <p:spPr>
          <a:xfrm>
            <a:off x="7406755" y="4720428"/>
            <a:ext cx="3797129" cy="5291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a:solidFill>
                  <a:schemeClr val="accent6"/>
                </a:solidFill>
                <a:latin typeface="Merriweather" panose="00000500000000000000" pitchFamily="2" charset="0"/>
              </a:rPr>
              <a:t>If Referral or borderline at 6 months ,  refer to Physical Therapy and/or Early Intervention Program</a:t>
            </a:r>
          </a:p>
        </p:txBody>
      </p:sp>
      <p:sp>
        <p:nvSpPr>
          <p:cNvPr id="34" name="Rectangle 33">
            <a:extLst>
              <a:ext uri="{FF2B5EF4-FFF2-40B4-BE49-F238E27FC236}">
                <a16:creationId xmlns:a16="http://schemas.microsoft.com/office/drawing/2014/main" xmlns="" id="{6003232C-0A58-4D2A-AD1A-907134E9268B}"/>
              </a:ext>
            </a:extLst>
          </p:cNvPr>
          <p:cNvSpPr/>
          <p:nvPr/>
        </p:nvSpPr>
        <p:spPr>
          <a:xfrm>
            <a:off x="552088" y="2492408"/>
            <a:ext cx="2279007" cy="327423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dirty="0">
                <a:solidFill>
                  <a:schemeClr val="accent6"/>
                </a:solidFill>
                <a:latin typeface="Merriweather" panose="00000500000000000000" pitchFamily="2" charset="0"/>
              </a:rPr>
              <a:t>Improve gross motor skills by 1 year of age. </a:t>
            </a:r>
          </a:p>
          <a:p>
            <a:pPr marL="228600" indent="-228600">
              <a:buFont typeface="+mj-lt"/>
              <a:buAutoNum type="arabicPeriod"/>
            </a:pPr>
            <a:r>
              <a:rPr lang="en-US" sz="1400" dirty="0">
                <a:solidFill>
                  <a:schemeClr val="accent6"/>
                </a:solidFill>
                <a:latin typeface="Merriweather" panose="00000500000000000000" pitchFamily="2" charset="0"/>
              </a:rPr>
              <a:t>Improvement in ASQ score from 6 months to 12 months of age </a:t>
            </a:r>
          </a:p>
          <a:p>
            <a:pPr marL="228600" indent="-228600">
              <a:buFont typeface="+mj-lt"/>
              <a:buAutoNum type="arabicPeriod"/>
            </a:pPr>
            <a:r>
              <a:rPr lang="en-US" sz="1400" dirty="0">
                <a:solidFill>
                  <a:schemeClr val="accent6"/>
                </a:solidFill>
                <a:latin typeface="Merriweather" panose="00000500000000000000" pitchFamily="2" charset="0"/>
              </a:rPr>
              <a:t>Increase the percentage of infants scoring on target for the gross motor domain of ASQ from 6 to 12 months of age</a:t>
            </a:r>
          </a:p>
          <a:p>
            <a:r>
              <a:rPr lang="en-US" sz="1400" dirty="0">
                <a:solidFill>
                  <a:schemeClr val="accent6"/>
                </a:solidFill>
                <a:latin typeface="Merriweather" panose="00000500000000000000" pitchFamily="2" charset="0"/>
              </a:rPr>
              <a:t>from X to Y by ?2022?</a:t>
            </a:r>
          </a:p>
          <a:p>
            <a:pPr marL="228600" indent="-228600">
              <a:buFont typeface="+mj-lt"/>
              <a:buAutoNum type="arabicPeriod"/>
            </a:pPr>
            <a:endParaRPr lang="en-US" sz="1400" dirty="0">
              <a:solidFill>
                <a:schemeClr val="accent6"/>
              </a:solidFill>
              <a:latin typeface="Merriweather" panose="00000500000000000000" pitchFamily="2" charset="0"/>
            </a:endParaRPr>
          </a:p>
          <a:p>
            <a:pPr marL="228600" indent="-228600">
              <a:buFont typeface="+mj-lt"/>
              <a:buAutoNum type="arabicPeriod"/>
            </a:pPr>
            <a:endParaRPr lang="en-US" sz="1400" dirty="0">
              <a:solidFill>
                <a:schemeClr val="accent6"/>
              </a:solidFill>
              <a:latin typeface="Merriweather" panose="00000500000000000000" pitchFamily="2" charset="0"/>
            </a:endParaRPr>
          </a:p>
          <a:p>
            <a:endParaRPr lang="en-US" sz="1400" dirty="0">
              <a:solidFill>
                <a:schemeClr val="accent6"/>
              </a:solidFill>
              <a:latin typeface="Merriweather" panose="00000500000000000000" pitchFamily="2" charset="0"/>
            </a:endParaRPr>
          </a:p>
        </p:txBody>
      </p:sp>
      <p:sp>
        <p:nvSpPr>
          <p:cNvPr id="28" name="Rectangle 27">
            <a:extLst>
              <a:ext uri="{FF2B5EF4-FFF2-40B4-BE49-F238E27FC236}">
                <a16:creationId xmlns:a16="http://schemas.microsoft.com/office/drawing/2014/main" xmlns="" id="{997D26B5-37D7-41F5-A5E5-EC2DAEA64C94}"/>
              </a:ext>
            </a:extLst>
          </p:cNvPr>
          <p:cNvSpPr/>
          <p:nvPr/>
        </p:nvSpPr>
        <p:spPr>
          <a:xfrm>
            <a:off x="7424886" y="3928368"/>
            <a:ext cx="3810095" cy="54284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a:solidFill>
                  <a:schemeClr val="accent6"/>
                </a:solidFill>
                <a:latin typeface="Merriweather" panose="00000500000000000000" pitchFamily="2" charset="0"/>
              </a:rPr>
              <a:t>Developmental Plans (part of discharge S1 and S2) </a:t>
            </a:r>
          </a:p>
          <a:p>
            <a:pPr algn="ctr"/>
            <a:r>
              <a:rPr lang="en-US" sz="1200" dirty="0">
                <a:solidFill>
                  <a:schemeClr val="accent6"/>
                </a:solidFill>
                <a:latin typeface="Merriweather" panose="00000500000000000000" pitchFamily="2" charset="0"/>
              </a:rPr>
              <a:t>Developmental Plans (weekly)</a:t>
            </a:r>
          </a:p>
        </p:txBody>
      </p:sp>
      <p:sp>
        <p:nvSpPr>
          <p:cNvPr id="29" name="Rectangle 28">
            <a:extLst>
              <a:ext uri="{FF2B5EF4-FFF2-40B4-BE49-F238E27FC236}">
                <a16:creationId xmlns:a16="http://schemas.microsoft.com/office/drawing/2014/main" xmlns="" id="{3B2B7B4B-C13E-44B6-BC93-5021BA49C386}"/>
              </a:ext>
            </a:extLst>
          </p:cNvPr>
          <p:cNvSpPr/>
          <p:nvPr/>
        </p:nvSpPr>
        <p:spPr>
          <a:xfrm>
            <a:off x="3921351" y="1861880"/>
            <a:ext cx="2483616" cy="101017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a:solidFill>
                  <a:schemeClr val="accent6"/>
                </a:solidFill>
                <a:latin typeface="Merriweather" panose="00000500000000000000" pitchFamily="2" charset="0"/>
              </a:rPr>
              <a:t>Patient-centered, individualized developmental care practices while inpatient</a:t>
            </a:r>
          </a:p>
        </p:txBody>
      </p:sp>
      <p:cxnSp>
        <p:nvCxnSpPr>
          <p:cNvPr id="109" name="Straight Arrow Connector 108">
            <a:extLst>
              <a:ext uri="{FF2B5EF4-FFF2-40B4-BE49-F238E27FC236}">
                <a16:creationId xmlns:a16="http://schemas.microsoft.com/office/drawing/2014/main" xmlns="" id="{67537589-FB9C-41FE-98D0-1421FEF6BA16}"/>
              </a:ext>
            </a:extLst>
          </p:cNvPr>
          <p:cNvCxnSpPr>
            <a:cxnSpLocks/>
            <a:stCxn id="79" idx="1"/>
            <a:endCxn id="29" idx="3"/>
          </p:cNvCxnSpPr>
          <p:nvPr/>
        </p:nvCxnSpPr>
        <p:spPr>
          <a:xfrm flipH="1" flipV="1">
            <a:off x="6404967" y="2366969"/>
            <a:ext cx="1019919" cy="388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Text Box 3">
            <a:extLst>
              <a:ext uri="{FF2B5EF4-FFF2-40B4-BE49-F238E27FC236}">
                <a16:creationId xmlns:a16="http://schemas.microsoft.com/office/drawing/2014/main" xmlns="" id="{2B3C12BA-9E3F-4193-BA83-C2711396A02B}"/>
              </a:ext>
            </a:extLst>
          </p:cNvPr>
          <p:cNvSpPr txBox="1">
            <a:spLocks noChangeArrowheads="1"/>
          </p:cNvSpPr>
          <p:nvPr/>
        </p:nvSpPr>
        <p:spPr bwMode="auto">
          <a:xfrm>
            <a:off x="1132057" y="2184631"/>
            <a:ext cx="128753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400" b="1" u="sng" dirty="0">
                <a:solidFill>
                  <a:schemeClr val="accent6"/>
                </a:solidFill>
                <a:latin typeface="Merriweather" panose="00000500000000000000" pitchFamily="2" charset="0"/>
              </a:rPr>
              <a:t>SMART AIM</a:t>
            </a:r>
          </a:p>
        </p:txBody>
      </p:sp>
      <p:cxnSp>
        <p:nvCxnSpPr>
          <p:cNvPr id="3" name="Straight Connector 2">
            <a:extLst>
              <a:ext uri="{FF2B5EF4-FFF2-40B4-BE49-F238E27FC236}">
                <a16:creationId xmlns:a16="http://schemas.microsoft.com/office/drawing/2014/main" xmlns="" id="{0DF8E687-11B3-4EB6-9FB9-90EA407AA563}"/>
              </a:ext>
            </a:extLst>
          </p:cNvPr>
          <p:cNvCxnSpPr>
            <a:cxnSpLocks/>
            <a:endCxn id="29" idx="1"/>
          </p:cNvCxnSpPr>
          <p:nvPr/>
        </p:nvCxnSpPr>
        <p:spPr>
          <a:xfrm flipV="1">
            <a:off x="2872727" y="2366969"/>
            <a:ext cx="1048624" cy="1235316"/>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xmlns="" id="{8BCD5B79-3309-4E58-8205-84C0346E232C}"/>
              </a:ext>
            </a:extLst>
          </p:cNvPr>
          <p:cNvCxnSpPr>
            <a:cxnSpLocks/>
            <a:endCxn id="13" idx="1"/>
          </p:cNvCxnSpPr>
          <p:nvPr/>
        </p:nvCxnSpPr>
        <p:spPr>
          <a:xfrm>
            <a:off x="2872727" y="3624629"/>
            <a:ext cx="1096064" cy="39788"/>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xmlns="" id="{A9CA06BC-B411-4939-BA01-C59B66A524BF}"/>
              </a:ext>
            </a:extLst>
          </p:cNvPr>
          <p:cNvCxnSpPr>
            <a:cxnSpLocks/>
            <a:endCxn id="12" idx="1"/>
          </p:cNvCxnSpPr>
          <p:nvPr/>
        </p:nvCxnSpPr>
        <p:spPr>
          <a:xfrm>
            <a:off x="2863419" y="3602285"/>
            <a:ext cx="1050944" cy="1225238"/>
          </a:xfrm>
          <a:prstGeom prst="line">
            <a:avLst/>
          </a:prstGeom>
        </p:spPr>
        <p:style>
          <a:lnRef idx="1">
            <a:schemeClr val="dk1"/>
          </a:lnRef>
          <a:fillRef idx="0">
            <a:schemeClr val="dk1"/>
          </a:fillRef>
          <a:effectRef idx="0">
            <a:schemeClr val="dk1"/>
          </a:effectRef>
          <a:fontRef idx="minor">
            <a:schemeClr val="tx1"/>
          </a:fontRef>
        </p:style>
      </p:cxnSp>
      <p:sp>
        <p:nvSpPr>
          <p:cNvPr id="73" name="Text Box 3">
            <a:extLst>
              <a:ext uri="{FF2B5EF4-FFF2-40B4-BE49-F238E27FC236}">
                <a16:creationId xmlns:a16="http://schemas.microsoft.com/office/drawing/2014/main" xmlns="" id="{D6898D2C-7B60-4529-A2FC-242DD7EEAC2A}"/>
              </a:ext>
            </a:extLst>
          </p:cNvPr>
          <p:cNvSpPr txBox="1">
            <a:spLocks noChangeArrowheads="1"/>
          </p:cNvSpPr>
          <p:nvPr/>
        </p:nvSpPr>
        <p:spPr bwMode="auto">
          <a:xfrm>
            <a:off x="4357294" y="817929"/>
            <a:ext cx="100380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400" b="1" u="sng" dirty="0">
                <a:solidFill>
                  <a:schemeClr val="accent6"/>
                </a:solidFill>
                <a:latin typeface="Merriweather" panose="00000500000000000000" pitchFamily="2" charset="0"/>
              </a:rPr>
              <a:t>DRIVERS</a:t>
            </a:r>
          </a:p>
        </p:txBody>
      </p:sp>
      <p:sp>
        <p:nvSpPr>
          <p:cNvPr id="74" name="Text Box 3">
            <a:extLst>
              <a:ext uri="{FF2B5EF4-FFF2-40B4-BE49-F238E27FC236}">
                <a16:creationId xmlns:a16="http://schemas.microsoft.com/office/drawing/2014/main" xmlns="" id="{CF63839A-4849-4EF0-A160-596C60471F1F}"/>
              </a:ext>
            </a:extLst>
          </p:cNvPr>
          <p:cNvSpPr txBox="1">
            <a:spLocks noChangeArrowheads="1"/>
          </p:cNvSpPr>
          <p:nvPr/>
        </p:nvSpPr>
        <p:spPr bwMode="auto">
          <a:xfrm>
            <a:off x="8741508" y="817929"/>
            <a:ext cx="20922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400" b="1" u="sng" dirty="0">
                <a:solidFill>
                  <a:schemeClr val="accent6"/>
                </a:solidFill>
                <a:latin typeface="Merriweather" panose="00000500000000000000" pitchFamily="2" charset="0"/>
              </a:rPr>
              <a:t>CHANGE/PRACTICES</a:t>
            </a:r>
          </a:p>
        </p:txBody>
      </p:sp>
      <p:cxnSp>
        <p:nvCxnSpPr>
          <p:cNvPr id="86" name="Straight Arrow Connector 85">
            <a:extLst>
              <a:ext uri="{FF2B5EF4-FFF2-40B4-BE49-F238E27FC236}">
                <a16:creationId xmlns:a16="http://schemas.microsoft.com/office/drawing/2014/main" xmlns="" id="{EFBD299A-DAE4-41A3-A55C-AD3A16B92945}"/>
              </a:ext>
            </a:extLst>
          </p:cNvPr>
          <p:cNvCxnSpPr>
            <a:cxnSpLocks/>
            <a:stCxn id="19" idx="1"/>
            <a:endCxn id="29" idx="3"/>
          </p:cNvCxnSpPr>
          <p:nvPr/>
        </p:nvCxnSpPr>
        <p:spPr>
          <a:xfrm flipH="1">
            <a:off x="6404967" y="1363133"/>
            <a:ext cx="1039843" cy="10038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xmlns="" id="{0E978F63-A9C2-4E1E-AFE5-40BEC750CA11}"/>
              </a:ext>
            </a:extLst>
          </p:cNvPr>
          <p:cNvCxnSpPr>
            <a:cxnSpLocks/>
            <a:stCxn id="28" idx="1"/>
            <a:endCxn id="13" idx="3"/>
          </p:cNvCxnSpPr>
          <p:nvPr/>
        </p:nvCxnSpPr>
        <p:spPr>
          <a:xfrm flipH="1" flipV="1">
            <a:off x="6410239" y="3664417"/>
            <a:ext cx="1014647" cy="5353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xmlns="" id="{0E978F63-A9C2-4E1E-AFE5-40BEC750CA11}"/>
              </a:ext>
            </a:extLst>
          </p:cNvPr>
          <p:cNvCxnSpPr>
            <a:cxnSpLocks/>
            <a:stCxn id="23" idx="1"/>
            <a:endCxn id="12" idx="3"/>
          </p:cNvCxnSpPr>
          <p:nvPr/>
        </p:nvCxnSpPr>
        <p:spPr>
          <a:xfrm flipH="1" flipV="1">
            <a:off x="6355811" y="4827523"/>
            <a:ext cx="1050944" cy="157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xmlns="" id="{67537589-FB9C-41FE-98D0-1421FEF6BA16}"/>
              </a:ext>
            </a:extLst>
          </p:cNvPr>
          <p:cNvCxnSpPr>
            <a:cxnSpLocks/>
            <a:stCxn id="20" idx="1"/>
            <a:endCxn id="29" idx="3"/>
          </p:cNvCxnSpPr>
          <p:nvPr/>
        </p:nvCxnSpPr>
        <p:spPr>
          <a:xfrm flipH="1">
            <a:off x="6404967" y="1893008"/>
            <a:ext cx="1019919" cy="4739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xmlns="" id="{92D73FBF-581B-4137-9550-7534912A9AF8}"/>
              </a:ext>
            </a:extLst>
          </p:cNvPr>
          <p:cNvSpPr/>
          <p:nvPr/>
        </p:nvSpPr>
        <p:spPr>
          <a:xfrm>
            <a:off x="555694" y="6515339"/>
            <a:ext cx="10930338" cy="34414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accent6"/>
                </a:solidFill>
                <a:latin typeface="Merriweather" panose="00000500000000000000" pitchFamily="2" charset="0"/>
              </a:rPr>
              <a:t>Foundational Requirement: Adhere to ASQ Screening</a:t>
            </a:r>
          </a:p>
        </p:txBody>
      </p:sp>
      <p:sp>
        <p:nvSpPr>
          <p:cNvPr id="79" name="Rectangle 78">
            <a:extLst>
              <a:ext uri="{FF2B5EF4-FFF2-40B4-BE49-F238E27FC236}">
                <a16:creationId xmlns:a16="http://schemas.microsoft.com/office/drawing/2014/main" xmlns="" id="{9AE9E74E-9FC2-4640-A2AD-AC956D68AAE9}"/>
              </a:ext>
            </a:extLst>
          </p:cNvPr>
          <p:cNvSpPr/>
          <p:nvPr/>
        </p:nvSpPr>
        <p:spPr>
          <a:xfrm>
            <a:off x="7424886" y="2349179"/>
            <a:ext cx="3824011" cy="8120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a:solidFill>
                  <a:schemeClr val="accent6"/>
                </a:solidFill>
                <a:latin typeface="Merriweather" panose="00000500000000000000" pitchFamily="2" charset="0"/>
              </a:rPr>
              <a:t>Initiate tummy time practices to promote development while inpatient and practice with families so tummy time is continued after discharge to home</a:t>
            </a:r>
          </a:p>
        </p:txBody>
      </p:sp>
      <p:cxnSp>
        <p:nvCxnSpPr>
          <p:cNvPr id="80" name="Straight Arrow Connector 79">
            <a:extLst>
              <a:ext uri="{FF2B5EF4-FFF2-40B4-BE49-F238E27FC236}">
                <a16:creationId xmlns:a16="http://schemas.microsoft.com/office/drawing/2014/main" xmlns="" id="{67537589-FB9C-41FE-98D0-1421FEF6BA16}"/>
              </a:ext>
            </a:extLst>
          </p:cNvPr>
          <p:cNvCxnSpPr>
            <a:cxnSpLocks/>
            <a:stCxn id="79" idx="1"/>
            <a:endCxn id="13" idx="3"/>
          </p:cNvCxnSpPr>
          <p:nvPr/>
        </p:nvCxnSpPr>
        <p:spPr>
          <a:xfrm flipH="1">
            <a:off x="6410239" y="2755225"/>
            <a:ext cx="1014647" cy="9091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8762559" y="178359"/>
            <a:ext cx="2373188" cy="369332"/>
          </a:xfrm>
          <a:prstGeom prst="rect">
            <a:avLst/>
          </a:prstGeom>
          <a:noFill/>
        </p:spPr>
        <p:txBody>
          <a:bodyPr wrap="square" rtlCol="0">
            <a:spAutoFit/>
          </a:bodyPr>
          <a:lstStyle/>
          <a:p>
            <a:r>
              <a:rPr lang="en-US" dirty="0">
                <a:solidFill>
                  <a:schemeClr val="accent6"/>
                </a:solidFill>
                <a:latin typeface="Merriweather" panose="00000500000000000000" pitchFamily="2" charset="0"/>
              </a:rPr>
              <a:t>Revised 8/7/2019</a:t>
            </a:r>
          </a:p>
        </p:txBody>
      </p:sp>
      <p:cxnSp>
        <p:nvCxnSpPr>
          <p:cNvPr id="25" name="Straight Arrow Connector 24">
            <a:extLst>
              <a:ext uri="{FF2B5EF4-FFF2-40B4-BE49-F238E27FC236}">
                <a16:creationId xmlns:a16="http://schemas.microsoft.com/office/drawing/2014/main" xmlns="" id="{365903C0-7262-469D-8D2D-53FB320EA53B}"/>
              </a:ext>
            </a:extLst>
          </p:cNvPr>
          <p:cNvCxnSpPr>
            <a:cxnSpLocks/>
            <a:stCxn id="20" idx="1"/>
            <a:endCxn id="13" idx="3"/>
          </p:cNvCxnSpPr>
          <p:nvPr/>
        </p:nvCxnSpPr>
        <p:spPr>
          <a:xfrm flipH="1">
            <a:off x="6410239" y="1893008"/>
            <a:ext cx="1014647" cy="1771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97164" y="93306"/>
            <a:ext cx="6326909" cy="369332"/>
          </a:xfrm>
          <a:prstGeom prst="rect">
            <a:avLst/>
          </a:prstGeom>
          <a:noFill/>
        </p:spPr>
        <p:txBody>
          <a:bodyPr wrap="square" rtlCol="0">
            <a:sp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Neurodevelopment Improvement Project Focus - 2019</a:t>
            </a:r>
          </a:p>
        </p:txBody>
      </p:sp>
      <p:sp>
        <p:nvSpPr>
          <p:cNvPr id="37" name="Rectangle 36">
            <a:extLst>
              <a:ext uri="{FF2B5EF4-FFF2-40B4-BE49-F238E27FC236}">
                <a16:creationId xmlns:a16="http://schemas.microsoft.com/office/drawing/2014/main" xmlns="" id="{9AE9E74E-9FC2-4640-A2AD-AC956D68AAE9}"/>
              </a:ext>
            </a:extLst>
          </p:cNvPr>
          <p:cNvSpPr/>
          <p:nvPr/>
        </p:nvSpPr>
        <p:spPr>
          <a:xfrm>
            <a:off x="7417928" y="3394695"/>
            <a:ext cx="3817053" cy="4287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a:solidFill>
                  <a:schemeClr val="accent6"/>
                </a:solidFill>
                <a:latin typeface="Merriweather" panose="00000500000000000000" pitchFamily="2" charset="0"/>
              </a:rPr>
              <a:t>Send toolkit home with simple activities for family to continue with tummy time activities at home.</a:t>
            </a:r>
          </a:p>
        </p:txBody>
      </p:sp>
      <p:cxnSp>
        <p:nvCxnSpPr>
          <p:cNvPr id="40" name="Straight Arrow Connector 39">
            <a:extLst>
              <a:ext uri="{FF2B5EF4-FFF2-40B4-BE49-F238E27FC236}">
                <a16:creationId xmlns:a16="http://schemas.microsoft.com/office/drawing/2014/main" xmlns="" id="{0E978F63-A9C2-4E1E-AFE5-40BEC750CA11}"/>
              </a:ext>
            </a:extLst>
          </p:cNvPr>
          <p:cNvCxnSpPr>
            <a:cxnSpLocks/>
            <a:stCxn id="37" idx="1"/>
            <a:endCxn id="13" idx="3"/>
          </p:cNvCxnSpPr>
          <p:nvPr/>
        </p:nvCxnSpPr>
        <p:spPr>
          <a:xfrm flipH="1">
            <a:off x="6410239" y="3609090"/>
            <a:ext cx="1007689" cy="553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xmlns="" id="{9AE9E74E-9FC2-4640-A2AD-AC956D68AAE9}"/>
              </a:ext>
            </a:extLst>
          </p:cNvPr>
          <p:cNvSpPr/>
          <p:nvPr/>
        </p:nvSpPr>
        <p:spPr>
          <a:xfrm>
            <a:off x="7406755" y="5498800"/>
            <a:ext cx="3817053" cy="428790"/>
          </a:xfrm>
          <a:prstGeom prst="rect">
            <a:avLst/>
          </a:prstGeom>
          <a:solidFill>
            <a:schemeClr val="bg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a:solidFill>
                  <a:schemeClr val="accent6"/>
                </a:solidFill>
                <a:latin typeface="Merriweather" panose="00000500000000000000" pitchFamily="2" charset="0"/>
              </a:rPr>
              <a:t>Standardize practices for sternal precautions as evidence is available</a:t>
            </a:r>
          </a:p>
        </p:txBody>
      </p:sp>
      <p:sp>
        <p:nvSpPr>
          <p:cNvPr id="31" name="Rectangle 30">
            <a:extLst>
              <a:ext uri="{FF2B5EF4-FFF2-40B4-BE49-F238E27FC236}">
                <a16:creationId xmlns:a16="http://schemas.microsoft.com/office/drawing/2014/main" xmlns="" id="{9AE9E74E-9FC2-4640-A2AD-AC956D68AAE9}"/>
              </a:ext>
            </a:extLst>
          </p:cNvPr>
          <p:cNvSpPr/>
          <p:nvPr/>
        </p:nvSpPr>
        <p:spPr>
          <a:xfrm>
            <a:off x="10027184" y="6078466"/>
            <a:ext cx="1187873" cy="285997"/>
          </a:xfrm>
          <a:prstGeom prst="rect">
            <a:avLst/>
          </a:prstGeom>
          <a:solidFill>
            <a:schemeClr val="bg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a:solidFill>
                  <a:schemeClr val="accent6"/>
                </a:solidFill>
                <a:latin typeface="Merriweather" panose="00000500000000000000" pitchFamily="2" charset="0"/>
              </a:rPr>
              <a:t>Future Focus</a:t>
            </a:r>
          </a:p>
        </p:txBody>
      </p:sp>
      <p:sp>
        <p:nvSpPr>
          <p:cNvPr id="32" name="Rectangle 31">
            <a:extLst>
              <a:ext uri="{FF2B5EF4-FFF2-40B4-BE49-F238E27FC236}">
                <a16:creationId xmlns:a16="http://schemas.microsoft.com/office/drawing/2014/main" xmlns="" id="{5AD03A4F-5FD1-4307-90C8-525DEB2A552C}"/>
              </a:ext>
            </a:extLst>
          </p:cNvPr>
          <p:cNvSpPr/>
          <p:nvPr/>
        </p:nvSpPr>
        <p:spPr>
          <a:xfrm>
            <a:off x="7417928" y="6056538"/>
            <a:ext cx="1349796" cy="2997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a:solidFill>
                  <a:schemeClr val="accent6"/>
                </a:solidFill>
                <a:latin typeface="Merriweather" panose="00000500000000000000" pitchFamily="2" charset="0"/>
              </a:rPr>
              <a:t>Current Focus</a:t>
            </a:r>
          </a:p>
        </p:txBody>
      </p:sp>
      <p:sp>
        <p:nvSpPr>
          <p:cNvPr id="33" name="Text Box 3">
            <a:extLst>
              <a:ext uri="{FF2B5EF4-FFF2-40B4-BE49-F238E27FC236}">
                <a16:creationId xmlns:a16="http://schemas.microsoft.com/office/drawing/2014/main" xmlns="" id="{2B3C12BA-9E3F-4193-BA83-C2711396A02B}"/>
              </a:ext>
            </a:extLst>
          </p:cNvPr>
          <p:cNvSpPr txBox="1">
            <a:spLocks noChangeArrowheads="1"/>
          </p:cNvSpPr>
          <p:nvPr/>
        </p:nvSpPr>
        <p:spPr bwMode="auto">
          <a:xfrm>
            <a:off x="1071463" y="5788372"/>
            <a:ext cx="14045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400" b="1" u="sng" dirty="0">
                <a:solidFill>
                  <a:schemeClr val="accent6"/>
                </a:solidFill>
                <a:latin typeface="Merriweather" panose="00000500000000000000" pitchFamily="2" charset="0"/>
              </a:rPr>
              <a:t>POPULATION</a:t>
            </a:r>
          </a:p>
        </p:txBody>
      </p:sp>
      <p:sp>
        <p:nvSpPr>
          <p:cNvPr id="4" name="Rectangle 3"/>
          <p:cNvSpPr/>
          <p:nvPr/>
        </p:nvSpPr>
        <p:spPr>
          <a:xfrm>
            <a:off x="493181" y="919166"/>
            <a:ext cx="2379546" cy="1015663"/>
          </a:xfrm>
          <a:prstGeom prst="rect">
            <a:avLst/>
          </a:prstGeom>
          <a:ln w="19050">
            <a:solidFill>
              <a:schemeClr val="tx1"/>
            </a:solidFill>
          </a:ln>
        </p:spPr>
        <p:txBody>
          <a:bodyPr wrap="square">
            <a:spAutoFit/>
          </a:bodyPr>
          <a:lstStyle/>
          <a:p>
            <a:r>
              <a:rPr lang="en-US" altLang="en-US" sz="1000" b="1" dirty="0">
                <a:solidFill>
                  <a:schemeClr val="accent6"/>
                </a:solidFill>
                <a:latin typeface="Merriweather" panose="00000500000000000000" pitchFamily="2" charset="0"/>
                <a:ea typeface="Verdana" panose="020B0604030504040204" pitchFamily="34" charset="0"/>
                <a:cs typeface="Verdana" panose="020B0604030504040204" pitchFamily="34" charset="0"/>
              </a:rPr>
              <a:t>Optimize development for single ventricle infant survivors s/p Stage 1 palliation all of whom are at high risk for developmental delay and / or developmental deficits </a:t>
            </a:r>
          </a:p>
        </p:txBody>
      </p:sp>
      <p:sp>
        <p:nvSpPr>
          <p:cNvPr id="35" name="Text Box 3">
            <a:extLst>
              <a:ext uri="{FF2B5EF4-FFF2-40B4-BE49-F238E27FC236}">
                <a16:creationId xmlns:a16="http://schemas.microsoft.com/office/drawing/2014/main" xmlns="" id="{2B3C12BA-9E3F-4193-BA83-C2711396A02B}"/>
              </a:ext>
            </a:extLst>
          </p:cNvPr>
          <p:cNvSpPr txBox="1">
            <a:spLocks noChangeArrowheads="1"/>
          </p:cNvSpPr>
          <p:nvPr/>
        </p:nvSpPr>
        <p:spPr bwMode="auto">
          <a:xfrm>
            <a:off x="1237649" y="614611"/>
            <a:ext cx="135646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400" b="1" u="sng" dirty="0">
                <a:solidFill>
                  <a:schemeClr val="accent6"/>
                </a:solidFill>
                <a:latin typeface="Merriweather" panose="00000500000000000000" pitchFamily="2" charset="0"/>
              </a:rPr>
              <a:t>GLOBAL AIM</a:t>
            </a:r>
          </a:p>
        </p:txBody>
      </p:sp>
      <p:sp>
        <p:nvSpPr>
          <p:cNvPr id="36" name="Rectangle 35"/>
          <p:cNvSpPr/>
          <p:nvPr/>
        </p:nvSpPr>
        <p:spPr>
          <a:xfrm>
            <a:off x="561396" y="6064982"/>
            <a:ext cx="2311331" cy="415498"/>
          </a:xfrm>
          <a:prstGeom prst="rect">
            <a:avLst/>
          </a:prstGeom>
          <a:ln w="19050">
            <a:solidFill>
              <a:schemeClr val="tx1"/>
            </a:solidFill>
          </a:ln>
        </p:spPr>
        <p:txBody>
          <a:bodyPr wrap="square">
            <a:spAutoFit/>
          </a:bodyPr>
          <a:lstStyle/>
          <a:p>
            <a:r>
              <a:rPr lang="en-US" sz="1050" dirty="0">
                <a:solidFill>
                  <a:schemeClr val="accent6"/>
                </a:solidFill>
                <a:latin typeface="Merriweather" panose="00000500000000000000" pitchFamily="2" charset="0"/>
              </a:rPr>
              <a:t>HLHS infants at OPT-IN  NPC-QIC centers</a:t>
            </a:r>
          </a:p>
        </p:txBody>
      </p:sp>
    </p:spTree>
    <p:extLst>
      <p:ext uri="{BB962C8B-B14F-4D97-AF65-F5344CB8AC3E}">
        <p14:creationId xmlns:p14="http://schemas.microsoft.com/office/powerpoint/2010/main" val="4148001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Box 4"/>
          <p:cNvSpPr txBox="1">
            <a:spLocks noChangeArrowheads="1"/>
          </p:cNvSpPr>
          <p:nvPr/>
        </p:nvSpPr>
        <p:spPr bwMode="auto">
          <a:xfrm>
            <a:off x="0" y="51830"/>
            <a:ext cx="5219700" cy="81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r>
              <a:rPr lang="en-US" sz="2000" b="1" dirty="0">
                <a:latin typeface="Open Sans" panose="020B0606030504020204" pitchFamily="34" charset="0"/>
                <a:ea typeface="Open Sans" panose="020B0606030504020204" pitchFamily="34" charset="0"/>
                <a:cs typeface="Open Sans" panose="020B0606030504020204" pitchFamily="34" charset="0"/>
              </a:rPr>
              <a:t>NPC-QIC Phase II</a:t>
            </a:r>
          </a:p>
          <a:p>
            <a:pPr>
              <a:defRPr/>
            </a:pPr>
            <a:r>
              <a:rPr lang="en-US" sz="1400" b="1" dirty="0">
                <a:solidFill>
                  <a:schemeClr val="accent5"/>
                </a:solidFill>
                <a:latin typeface="Open Sans" panose="020B0606030504020204" pitchFamily="34" charset="0"/>
                <a:ea typeface="Open Sans" panose="020B0606030504020204" pitchFamily="34" charset="0"/>
                <a:cs typeface="Open Sans" panose="020B0606030504020204" pitchFamily="34" charset="0"/>
              </a:rPr>
              <a:t>Current Improvement Project</a:t>
            </a:r>
          </a:p>
          <a:p>
            <a:pPr>
              <a:spcBef>
                <a:spcPts val="600"/>
              </a:spcBef>
              <a:defRPr/>
            </a:pPr>
            <a:r>
              <a:rPr lang="en-US" sz="800" dirty="0">
                <a:solidFill>
                  <a:srgbClr val="555F55"/>
                </a:solidFill>
                <a:latin typeface="Verdana" panose="020B0604030504040204" pitchFamily="34" charset="0"/>
                <a:ea typeface="Verdana" panose="020B0604030504040204" pitchFamily="34" charset="0"/>
                <a:cs typeface="Verdana" panose="020B0604030504040204" pitchFamily="34" charset="0"/>
              </a:rPr>
              <a:t>Revision Date 08/28/19</a:t>
            </a:r>
          </a:p>
        </p:txBody>
      </p:sp>
      <p:sp>
        <p:nvSpPr>
          <p:cNvPr id="2053" name="Rectangle 6"/>
          <p:cNvSpPr>
            <a:spLocks noChangeArrowheads="1"/>
          </p:cNvSpPr>
          <p:nvPr/>
        </p:nvSpPr>
        <p:spPr bwMode="auto">
          <a:xfrm>
            <a:off x="0" y="1010312"/>
            <a:ext cx="1620837" cy="2159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p>
            <a:pPr algn="ctr" eaLnBrk="0" hangingPunct="0"/>
            <a:r>
              <a:rPr lang="en-US" sz="1400" u="sng" cap="small" dirty="0">
                <a:solidFill>
                  <a:srgbClr val="555F55"/>
                </a:solidFill>
                <a:latin typeface="Merriweather" panose="00000500000000000000" pitchFamily="2" charset="0"/>
              </a:rPr>
              <a:t>SMART AIMs</a:t>
            </a:r>
          </a:p>
        </p:txBody>
      </p:sp>
      <p:sp>
        <p:nvSpPr>
          <p:cNvPr id="2063" name="AutoShape 15"/>
          <p:cNvSpPr>
            <a:spLocks noChangeArrowheads="1"/>
          </p:cNvSpPr>
          <p:nvPr/>
        </p:nvSpPr>
        <p:spPr bwMode="auto">
          <a:xfrm>
            <a:off x="5985515" y="1477313"/>
            <a:ext cx="4759252" cy="968084"/>
          </a:xfrm>
          <a:prstGeom prst="roundRect">
            <a:avLst/>
          </a:prstGeom>
          <a:solidFill>
            <a:schemeClr val="accent1">
              <a:lumMod val="20000"/>
              <a:lumOff val="80000"/>
            </a:schemeClr>
          </a:solidFill>
          <a:ln w="19050">
            <a:noFill/>
            <a:miter lim="800000"/>
            <a:headEnd/>
            <a:tailEnd/>
          </a:ln>
          <a:effectLst>
            <a:outerShdw blurRad="50800" dist="38100" dir="2700000" algn="tl" rotWithShape="0">
              <a:prstClr val="black">
                <a:alpha val="40000"/>
              </a:prstClr>
            </a:outerShdw>
          </a:effectLst>
        </p:spPr>
        <p:txBody>
          <a:bodyPr lIns="91415" tIns="45708" rIns="91415" bIns="45708" anchor="ctr"/>
          <a:lstStyle/>
          <a:p>
            <a:pPr marL="112713" indent="-112713" eaLnBrk="0" hangingPunct="0">
              <a:buFont typeface="Arial"/>
              <a:buChar char="•"/>
              <a:defRPr/>
            </a:pPr>
            <a:r>
              <a:rPr lang="en-US" altLang="en-US" sz="800" dirty="0">
                <a:solidFill>
                  <a:schemeClr val="accent6"/>
                </a:solidFill>
                <a:latin typeface="Merriweather" panose="00000500000000000000" pitchFamily="2" charset="0"/>
                <a:ea typeface="Verdana" panose="020B0604030504040204" pitchFamily="34" charset="0"/>
                <a:cs typeface="Verdana" panose="020B0604030504040204" pitchFamily="34" charset="0"/>
              </a:rPr>
              <a:t>Standardizing extubation practices/ SV specific extubation readiness check-list</a:t>
            </a:r>
          </a:p>
          <a:p>
            <a:pPr marL="112713" indent="-112713" eaLnBrk="0" hangingPunct="0">
              <a:buFont typeface="Arial"/>
              <a:buChar char="•"/>
              <a:defRPr/>
            </a:pPr>
            <a:r>
              <a:rPr lang="en-US" altLang="en-US" sz="800" dirty="0">
                <a:solidFill>
                  <a:schemeClr val="accent6"/>
                </a:solidFill>
                <a:latin typeface="Merriweather" panose="00000500000000000000" pitchFamily="2" charset="0"/>
                <a:ea typeface="Verdana" panose="020B0604030504040204" pitchFamily="34" charset="0"/>
                <a:cs typeface="Verdana" panose="020B0604030504040204" pitchFamily="34" charset="0"/>
              </a:rPr>
              <a:t>Standardized surveillance for hemodynamic/cardiorespiratory changes</a:t>
            </a:r>
          </a:p>
        </p:txBody>
      </p:sp>
      <p:sp>
        <p:nvSpPr>
          <p:cNvPr id="3" name="AutoShape 19"/>
          <p:cNvSpPr>
            <a:spLocks noChangeArrowheads="1"/>
          </p:cNvSpPr>
          <p:nvPr/>
        </p:nvSpPr>
        <p:spPr bwMode="auto">
          <a:xfrm>
            <a:off x="153756" y="1369085"/>
            <a:ext cx="2124280" cy="4175015"/>
          </a:xfrm>
          <a:prstGeom prst="roundRect">
            <a:avLst/>
          </a:prstGeom>
          <a:solidFill>
            <a:schemeClr val="accent6">
              <a:lumMod val="60000"/>
              <a:lumOff val="40000"/>
            </a:schemeClr>
          </a:solidFill>
          <a:ln w="38100">
            <a:noFill/>
            <a:miter lim="800000"/>
            <a:headEnd/>
            <a:tailEnd/>
          </a:ln>
          <a:effectLst>
            <a:outerShdw blurRad="50800" dist="38100" dir="2700000" algn="tl" rotWithShape="0">
              <a:prstClr val="black">
                <a:alpha val="40000"/>
              </a:prstClr>
            </a:outerShdw>
          </a:effectLst>
        </p:spPr>
        <p:txBody>
          <a:bodyPr anchor="t"/>
          <a:lstStyle/>
          <a:p>
            <a:r>
              <a:rPr lang="en-US" sz="1100" dirty="0">
                <a:solidFill>
                  <a:prstClr val="white"/>
                </a:solidFill>
                <a:latin typeface="Merriweather" panose="00000500000000000000" pitchFamily="2" charset="0"/>
                <a:ea typeface="Verdana" panose="020B0604030504040204" pitchFamily="34" charset="0"/>
                <a:cs typeface="Verdana" panose="020B0604030504040204" pitchFamily="34" charset="0"/>
              </a:rPr>
              <a:t>Increase the percentage of infants who are discharge home from </a:t>
            </a:r>
            <a:r>
              <a:rPr lang="en-US" sz="1100" dirty="0">
                <a:solidFill>
                  <a:schemeClr val="accent2"/>
                </a:solidFill>
                <a:latin typeface="Merriweather" panose="00000500000000000000" pitchFamily="2" charset="0"/>
                <a:ea typeface="Verdana" panose="020B0604030504040204" pitchFamily="34" charset="0"/>
                <a:cs typeface="Verdana" panose="020B0604030504040204" pitchFamily="34" charset="0"/>
              </a:rPr>
              <a:t>X to Y by Dec 2022</a:t>
            </a:r>
          </a:p>
          <a:p>
            <a:endParaRPr lang="en-US" sz="1100" b="1" dirty="0">
              <a:solidFill>
                <a:prstClr val="white"/>
              </a:solidFill>
              <a:latin typeface="Merriweather" panose="00000500000000000000" pitchFamily="2" charset="0"/>
              <a:ea typeface="Verdana" panose="020B0604030504040204" pitchFamily="34" charset="0"/>
              <a:cs typeface="Verdana" panose="020B0604030504040204" pitchFamily="34" charset="0"/>
            </a:endParaRPr>
          </a:p>
          <a:p>
            <a:endParaRPr lang="en-US" sz="1100" dirty="0">
              <a:solidFill>
                <a:prstClr val="white"/>
              </a:solidFill>
              <a:latin typeface="Merriweather" panose="00000500000000000000" pitchFamily="2" charset="0"/>
              <a:ea typeface="Verdana" panose="020B0604030504040204" pitchFamily="34" charset="0"/>
              <a:cs typeface="Verdana" panose="020B0604030504040204" pitchFamily="34" charset="0"/>
            </a:endParaRPr>
          </a:p>
          <a:p>
            <a:r>
              <a:rPr lang="en-US" sz="1100" dirty="0">
                <a:solidFill>
                  <a:prstClr val="white"/>
                </a:solidFill>
                <a:latin typeface="Merriweather" panose="00000500000000000000" pitchFamily="2" charset="0"/>
                <a:ea typeface="Verdana" panose="020B0604030504040204" pitchFamily="34" charset="0"/>
                <a:cs typeface="Verdana" panose="020B0604030504040204" pitchFamily="34" charset="0"/>
              </a:rPr>
              <a:t>Improve survival of infants between stage 1 and stage 2 surgery while hospitalized  </a:t>
            </a:r>
            <a:r>
              <a:rPr lang="en-US" sz="1100" dirty="0">
                <a:solidFill>
                  <a:schemeClr val="accent2"/>
                </a:solidFill>
                <a:latin typeface="Merriweather" panose="00000500000000000000" pitchFamily="2" charset="0"/>
                <a:ea typeface="Verdana" panose="020B0604030504040204" pitchFamily="34" charset="0"/>
                <a:cs typeface="Verdana" panose="020B0604030504040204" pitchFamily="34" charset="0"/>
              </a:rPr>
              <a:t>from 91% to y by Dec 2022</a:t>
            </a:r>
          </a:p>
          <a:p>
            <a:pPr marL="231775" lvl="1"/>
            <a:r>
              <a:rPr lang="en-US" sz="1100" i="1" dirty="0">
                <a:solidFill>
                  <a:prstClr val="white"/>
                </a:solidFill>
                <a:latin typeface="Merriweather" panose="00000500000000000000" pitchFamily="2" charset="0"/>
                <a:ea typeface="Verdana" panose="020B0604030504040204" pitchFamily="34" charset="0"/>
                <a:cs typeface="Verdana" panose="020B0604030504040204" pitchFamily="34" charset="0"/>
              </a:rPr>
              <a:t>Measure (1 – s1 to s2 hospitalized morality)</a:t>
            </a:r>
          </a:p>
          <a:p>
            <a:pPr marL="231775" lvl="1"/>
            <a:endParaRPr lang="en-US" sz="1100" i="1" dirty="0">
              <a:solidFill>
                <a:prstClr val="white"/>
              </a:solidFill>
              <a:latin typeface="Merriweather" panose="00000500000000000000" pitchFamily="2" charset="0"/>
              <a:ea typeface="Verdana" panose="020B0604030504040204" pitchFamily="34" charset="0"/>
              <a:cs typeface="Verdana" panose="020B0604030504040204" pitchFamily="34" charset="0"/>
            </a:endParaRPr>
          </a:p>
          <a:p>
            <a:pPr indent="-225425"/>
            <a:r>
              <a:rPr lang="en-US" sz="1100" i="1" dirty="0">
                <a:solidFill>
                  <a:prstClr val="white"/>
                </a:solidFill>
                <a:latin typeface="Merriweather" panose="00000500000000000000" pitchFamily="2" charset="0"/>
                <a:ea typeface="Verdana" panose="020B0604030504040204" pitchFamily="34" charset="0"/>
                <a:cs typeface="Verdana" panose="020B0604030504040204" pitchFamily="34" charset="0"/>
              </a:rPr>
              <a:t>Family QOL Proxy Measure: </a:t>
            </a:r>
            <a:r>
              <a:rPr lang="en-US" sz="1100" dirty="0">
                <a:solidFill>
                  <a:srgbClr val="555F55"/>
                </a:solidFill>
                <a:latin typeface="Merriweather" panose="00000500000000000000" pitchFamily="2" charset="0"/>
                <a:ea typeface="Verdana" panose="020B0604030504040204" pitchFamily="34" charset="0"/>
                <a:cs typeface="Verdana" panose="020B0604030504040204" pitchFamily="34" charset="0"/>
              </a:rPr>
              <a:t>% of</a:t>
            </a:r>
            <a:endParaRPr lang="en-US" sz="1100" dirty="0">
              <a:solidFill>
                <a:prstClr val="white"/>
              </a:solidFill>
              <a:latin typeface="Merriweather" panose="00000500000000000000" pitchFamily="2" charset="0"/>
              <a:ea typeface="Verdana" panose="020B0604030504040204" pitchFamily="34" charset="0"/>
              <a:cs typeface="Verdana" panose="020B0604030504040204" pitchFamily="34" charset="0"/>
            </a:endParaRPr>
          </a:p>
          <a:p>
            <a:r>
              <a:rPr lang="en-US" sz="1100" dirty="0">
                <a:solidFill>
                  <a:prstClr val="white"/>
                </a:solidFill>
                <a:latin typeface="Merriweather" panose="00000500000000000000" pitchFamily="2" charset="0"/>
                <a:ea typeface="Verdana" panose="020B0604030504040204" pitchFamily="34" charset="0"/>
                <a:cs typeface="Verdana" panose="020B0604030504040204" pitchFamily="34" charset="0"/>
              </a:rPr>
              <a:t>Increase percent of families who receive at least hourly communication during S1 procedure from </a:t>
            </a:r>
            <a:r>
              <a:rPr lang="en-US" sz="1100" dirty="0">
                <a:solidFill>
                  <a:schemeClr val="accent2"/>
                </a:solidFill>
                <a:latin typeface="Merriweather" panose="00000500000000000000" pitchFamily="2" charset="0"/>
                <a:ea typeface="Verdana" panose="020B0604030504040204" pitchFamily="34" charset="0"/>
                <a:cs typeface="Verdana" panose="020B0604030504040204" pitchFamily="34" charset="0"/>
              </a:rPr>
              <a:t>?74%? To Y by  </a:t>
            </a:r>
            <a:r>
              <a:rPr lang="en-US" sz="1100" dirty="0">
                <a:solidFill>
                  <a:prstClr val="white"/>
                </a:solidFill>
                <a:latin typeface="Merriweather" panose="00000500000000000000" pitchFamily="2" charset="0"/>
                <a:ea typeface="Verdana" panose="020B0604030504040204" pitchFamily="34" charset="0"/>
                <a:cs typeface="Verdana" panose="020B0604030504040204" pitchFamily="34" charset="0"/>
              </a:rPr>
              <a:t>Dec 2022</a:t>
            </a:r>
            <a:endParaRPr lang="en-US" sz="1100" b="1" dirty="0">
              <a:solidFill>
                <a:prstClr val="white"/>
              </a:solidFill>
              <a:latin typeface="Merriweather" panose="00000500000000000000" pitchFamily="2" charset="0"/>
              <a:ea typeface="Verdana" panose="020B0604030504040204" pitchFamily="34" charset="0"/>
              <a:cs typeface="Verdana" panose="020B0604030504040204" pitchFamily="34" charset="0"/>
            </a:endParaRPr>
          </a:p>
        </p:txBody>
      </p:sp>
      <p:sp>
        <p:nvSpPr>
          <p:cNvPr id="4" name="Rectangle 5"/>
          <p:cNvSpPr>
            <a:spLocks noChangeArrowheads="1"/>
          </p:cNvSpPr>
          <p:nvPr/>
        </p:nvSpPr>
        <p:spPr bwMode="auto">
          <a:xfrm>
            <a:off x="2962164" y="1010312"/>
            <a:ext cx="2306295" cy="215444"/>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p>
            <a:pPr algn="ctr" eaLnBrk="0" hangingPunct="0"/>
            <a:r>
              <a:rPr lang="en-US" sz="1400" u="sng" cap="small" dirty="0">
                <a:solidFill>
                  <a:srgbClr val="555F55"/>
                </a:solidFill>
                <a:latin typeface="Merriweather" panose="00000500000000000000" pitchFamily="2" charset="0"/>
              </a:rPr>
              <a:t>KEY DRIVERS (Measures)</a:t>
            </a:r>
          </a:p>
        </p:txBody>
      </p:sp>
      <p:sp>
        <p:nvSpPr>
          <p:cNvPr id="5" name="Rectangle 10"/>
          <p:cNvSpPr>
            <a:spLocks noChangeArrowheads="1"/>
          </p:cNvSpPr>
          <p:nvPr/>
        </p:nvSpPr>
        <p:spPr bwMode="auto">
          <a:xfrm>
            <a:off x="5485251" y="985408"/>
            <a:ext cx="5436676" cy="215444"/>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p>
            <a:pPr algn="ctr" eaLnBrk="0" hangingPunct="0"/>
            <a:r>
              <a:rPr lang="en-US" sz="1400" u="sng" cap="small" dirty="0">
                <a:solidFill>
                  <a:srgbClr val="555F55"/>
                </a:solidFill>
                <a:latin typeface="Merriweather" panose="00000500000000000000" pitchFamily="2" charset="0"/>
              </a:rPr>
              <a:t>CHANGE STRATEGIES / INTERVENTIONS</a:t>
            </a:r>
          </a:p>
        </p:txBody>
      </p:sp>
      <p:sp>
        <p:nvSpPr>
          <p:cNvPr id="34" name="Left Brace 33"/>
          <p:cNvSpPr/>
          <p:nvPr/>
        </p:nvSpPr>
        <p:spPr>
          <a:xfrm>
            <a:off x="2242906" y="1477313"/>
            <a:ext cx="497705" cy="4401202"/>
          </a:xfrm>
          <a:prstGeom prst="leftBrace">
            <a:avLst>
              <a:gd name="adj1" fmla="val 15290"/>
              <a:gd name="adj2" fmla="val 49813"/>
            </a:avLst>
          </a:prstGeom>
          <a:ln w="6350">
            <a:solidFill>
              <a:srgbClr val="555F5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dirty="0">
              <a:solidFill>
                <a:prstClr val="black"/>
              </a:solidFill>
            </a:endParaRPr>
          </a:p>
        </p:txBody>
      </p:sp>
      <p:cxnSp>
        <p:nvCxnSpPr>
          <p:cNvPr id="48" name="Straight Arrow Connector 47"/>
          <p:cNvCxnSpPr>
            <a:stCxn id="2063" idx="1"/>
          </p:cNvCxnSpPr>
          <p:nvPr/>
        </p:nvCxnSpPr>
        <p:spPr>
          <a:xfrm flipH="1" flipV="1">
            <a:off x="5569013" y="1859334"/>
            <a:ext cx="416502" cy="102021"/>
          </a:xfrm>
          <a:prstGeom prst="straightConnector1">
            <a:avLst/>
          </a:prstGeom>
          <a:ln w="6350">
            <a:solidFill>
              <a:srgbClr val="555F55"/>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29"/>
          <p:cNvSpPr>
            <a:spLocks noChangeArrowheads="1"/>
          </p:cNvSpPr>
          <p:nvPr/>
        </p:nvSpPr>
        <p:spPr bwMode="auto">
          <a:xfrm>
            <a:off x="2764953" y="4315221"/>
            <a:ext cx="2858509" cy="1228880"/>
          </a:xfrm>
          <a:prstGeom prst="roundRect">
            <a:avLst/>
          </a:prstGeom>
          <a:solidFill>
            <a:schemeClr val="accent6">
              <a:lumMod val="60000"/>
              <a:lumOff val="40000"/>
            </a:schemeClr>
          </a:solidFill>
          <a:ln w="38100">
            <a:noFill/>
            <a:miter lim="800000"/>
            <a:headEnd/>
            <a:tailEnd/>
          </a:ln>
          <a:effectLst>
            <a:outerShdw blurRad="50800" dist="38100" dir="2700000" algn="tl" rotWithShape="0">
              <a:prstClr val="black">
                <a:alpha val="40000"/>
              </a:prstClr>
            </a:outerShdw>
          </a:effectLst>
        </p:spPr>
        <p:txBody>
          <a:bodyPr anchor="t"/>
          <a:lstStyle/>
          <a:p>
            <a:r>
              <a:rPr lang="en-US" sz="1100" b="1" dirty="0">
                <a:solidFill>
                  <a:prstClr val="white"/>
                </a:solidFill>
                <a:latin typeface="Merriweather" panose="00000500000000000000" pitchFamily="2" charset="0"/>
                <a:ea typeface="Verdana" panose="020B0604030504040204" pitchFamily="34" charset="0"/>
                <a:cs typeface="Verdana" panose="020B0604030504040204" pitchFamily="34" charset="0"/>
              </a:rPr>
              <a:t>Ensure Best Surgical Management </a:t>
            </a:r>
          </a:p>
          <a:p>
            <a:r>
              <a:rPr lang="en-US" sz="1100" b="1" dirty="0">
                <a:solidFill>
                  <a:prstClr val="white"/>
                </a:solidFill>
                <a:latin typeface="Merriweather" panose="00000500000000000000" pitchFamily="2" charset="0"/>
                <a:ea typeface="Verdana" panose="020B0604030504040204" pitchFamily="34" charset="0"/>
                <a:cs typeface="Verdana" panose="020B0604030504040204" pitchFamily="34" charset="0"/>
              </a:rPr>
              <a:t>(Norwood/variants,Glenn)</a:t>
            </a:r>
          </a:p>
          <a:p>
            <a:r>
              <a:rPr lang="en-US" sz="700" dirty="0">
                <a:solidFill>
                  <a:prstClr val="white"/>
                </a:solidFill>
                <a:latin typeface="Merriweather" panose="00000500000000000000" pitchFamily="2" charset="0"/>
                <a:ea typeface="Verdana" panose="020B0604030504040204" pitchFamily="34" charset="0"/>
                <a:cs typeface="Verdana" panose="020B0604030504040204" pitchFamily="34" charset="0"/>
              </a:rPr>
              <a:t>% of ECMO usage</a:t>
            </a:r>
          </a:p>
          <a:p>
            <a:endParaRPr lang="en-US" sz="700" dirty="0">
              <a:solidFill>
                <a:prstClr val="white"/>
              </a:solidFill>
              <a:latin typeface="Merriweather" panose="00000500000000000000" pitchFamily="2" charset="0"/>
              <a:ea typeface="Verdana" panose="020B0604030504040204" pitchFamily="34" charset="0"/>
              <a:cs typeface="Verdana" panose="020B0604030504040204" pitchFamily="34" charset="0"/>
            </a:endParaRPr>
          </a:p>
          <a:p>
            <a:endParaRPr lang="en-US" sz="700" dirty="0" smtClean="0">
              <a:solidFill>
                <a:schemeClr val="accent6">
                  <a:lumMod val="60000"/>
                  <a:lumOff val="40000"/>
                </a:schemeClr>
              </a:solidFill>
              <a:latin typeface="Merriweather" panose="00000500000000000000" pitchFamily="2" charset="0"/>
              <a:ea typeface="Verdana" panose="020B0604030504040204" pitchFamily="34" charset="0"/>
              <a:cs typeface="Verdana" panose="020B0604030504040204" pitchFamily="34" charset="0"/>
            </a:endParaRPr>
          </a:p>
          <a:p>
            <a:endParaRPr lang="en-US" sz="700" dirty="0">
              <a:solidFill>
                <a:schemeClr val="accent6">
                  <a:lumMod val="60000"/>
                  <a:lumOff val="40000"/>
                </a:schemeClr>
              </a:solidFill>
              <a:latin typeface="Merriweather" panose="00000500000000000000" pitchFamily="2" charset="0"/>
              <a:ea typeface="Verdana" panose="020B0604030504040204" pitchFamily="34" charset="0"/>
              <a:cs typeface="Verdana" panose="020B0604030504040204" pitchFamily="34" charset="0"/>
            </a:endParaRPr>
          </a:p>
          <a:p>
            <a:r>
              <a:rPr lang="en-US" sz="700" dirty="0" smtClean="0">
                <a:solidFill>
                  <a:schemeClr val="accent6">
                    <a:lumMod val="60000"/>
                    <a:lumOff val="40000"/>
                  </a:schemeClr>
                </a:solidFill>
                <a:latin typeface="Merriweather" panose="00000500000000000000" pitchFamily="2" charset="0"/>
                <a:ea typeface="Verdana" panose="020B0604030504040204" pitchFamily="34" charset="0"/>
                <a:cs typeface="Verdana" panose="020B0604030504040204" pitchFamily="34" charset="0"/>
              </a:rPr>
              <a:t>% </a:t>
            </a:r>
            <a:r>
              <a:rPr lang="en-US" sz="700" dirty="0">
                <a:solidFill>
                  <a:schemeClr val="accent6">
                    <a:lumMod val="60000"/>
                    <a:lumOff val="40000"/>
                  </a:schemeClr>
                </a:solidFill>
                <a:latin typeface="Merriweather" panose="00000500000000000000" pitchFamily="2" charset="0"/>
                <a:ea typeface="Verdana" panose="020B0604030504040204" pitchFamily="34" charset="0"/>
                <a:cs typeface="Verdana" panose="020B0604030504040204" pitchFamily="34" charset="0"/>
              </a:rPr>
              <a:t>of patients who required unplanned cardiac reoperation or catheterization intervention </a:t>
            </a:r>
          </a:p>
          <a:p>
            <a:endParaRPr lang="en-US" sz="700" dirty="0">
              <a:solidFill>
                <a:prstClr val="white"/>
              </a:solidFill>
              <a:latin typeface="Merriweather" panose="00000500000000000000" pitchFamily="2" charset="0"/>
              <a:ea typeface="Verdana" panose="020B0604030504040204" pitchFamily="34" charset="0"/>
              <a:cs typeface="Verdana" panose="020B0604030504040204" pitchFamily="34" charset="0"/>
            </a:endParaRPr>
          </a:p>
        </p:txBody>
      </p:sp>
      <p:sp>
        <p:nvSpPr>
          <p:cNvPr id="37" name="Rectangle 31"/>
          <p:cNvSpPr>
            <a:spLocks noChangeArrowheads="1"/>
          </p:cNvSpPr>
          <p:nvPr/>
        </p:nvSpPr>
        <p:spPr bwMode="auto">
          <a:xfrm>
            <a:off x="2789370" y="2717096"/>
            <a:ext cx="2790431" cy="780011"/>
          </a:xfrm>
          <a:prstGeom prst="roundRect">
            <a:avLst/>
          </a:prstGeom>
          <a:solidFill>
            <a:schemeClr val="accent1">
              <a:lumMod val="20000"/>
              <a:lumOff val="80000"/>
            </a:schemeClr>
          </a:solidFill>
          <a:ln w="38100">
            <a:noFill/>
            <a:miter lim="800000"/>
            <a:headEnd/>
            <a:tailEnd/>
          </a:ln>
          <a:effectLst>
            <a:outerShdw blurRad="50800" dist="38100" dir="2700000" algn="tl" rotWithShape="0">
              <a:prstClr val="black">
                <a:alpha val="40000"/>
              </a:prstClr>
            </a:outerShdw>
          </a:effectLst>
        </p:spPr>
        <p:txBody>
          <a:bodyPr anchor="t"/>
          <a:lstStyle/>
          <a:p>
            <a:r>
              <a:rPr lang="en-US" sz="1100" b="1" dirty="0">
                <a:solidFill>
                  <a:schemeClr val="accent6"/>
                </a:solidFill>
                <a:latin typeface="Merriweather" panose="00000500000000000000" pitchFamily="2" charset="0"/>
                <a:ea typeface="Verdana" panose="020B0604030504040204" pitchFamily="34" charset="0"/>
                <a:cs typeface="Verdana" panose="020B0604030504040204" pitchFamily="34" charset="0"/>
              </a:rPr>
              <a:t>Avoid Preventable Harm</a:t>
            </a:r>
          </a:p>
          <a:p>
            <a:r>
              <a:rPr lang="en-US" sz="700" dirty="0">
                <a:solidFill>
                  <a:schemeClr val="accent6"/>
                </a:solidFill>
                <a:latin typeface="Merriweather" panose="00000500000000000000" pitchFamily="2" charset="0"/>
                <a:ea typeface="Verdana" panose="020B0604030504040204" pitchFamily="34" charset="0"/>
                <a:cs typeface="Verdana" panose="020B0604030504040204" pitchFamily="34" charset="0"/>
              </a:rPr>
              <a:t>% of patients with 2 or more complications</a:t>
            </a:r>
          </a:p>
          <a:p>
            <a:r>
              <a:rPr lang="en-US" sz="700" dirty="0">
                <a:solidFill>
                  <a:schemeClr val="accent6"/>
                </a:solidFill>
                <a:latin typeface="Merriweather" panose="00000500000000000000" pitchFamily="2" charset="0"/>
                <a:ea typeface="Verdana" panose="020B0604030504040204" pitchFamily="34" charset="0"/>
                <a:cs typeface="Verdana" panose="020B0604030504040204" pitchFamily="34" charset="0"/>
              </a:rPr>
              <a:t>% of patients requiring chest tube reinsertion</a:t>
            </a:r>
          </a:p>
          <a:p>
            <a:r>
              <a:rPr lang="en-US" sz="700" dirty="0">
                <a:solidFill>
                  <a:schemeClr val="accent6"/>
                </a:solidFill>
                <a:latin typeface="Merriweather" panose="00000500000000000000" pitchFamily="2" charset="0"/>
                <a:ea typeface="Verdana" panose="020B0604030504040204" pitchFamily="34" charset="0"/>
                <a:cs typeface="Verdana" panose="020B0604030504040204" pitchFamily="34" charset="0"/>
              </a:rPr>
              <a:t>% of patients with cardiac arrest</a:t>
            </a:r>
          </a:p>
          <a:p>
            <a:endParaRPr lang="en-US" sz="700" b="1" dirty="0">
              <a:solidFill>
                <a:schemeClr val="accent6"/>
              </a:solidFill>
              <a:latin typeface="Merriweather" panose="00000500000000000000" pitchFamily="2" charset="0"/>
              <a:ea typeface="Verdana" panose="020B0604030504040204" pitchFamily="34" charset="0"/>
              <a:cs typeface="Verdana" panose="020B0604030504040204" pitchFamily="34" charset="0"/>
            </a:endParaRPr>
          </a:p>
          <a:p>
            <a:endParaRPr lang="en-US" sz="700" b="1" dirty="0">
              <a:solidFill>
                <a:schemeClr val="accent6"/>
              </a:solidFill>
              <a:latin typeface="Merriweather" panose="00000500000000000000" pitchFamily="2" charset="0"/>
              <a:ea typeface="Verdana" panose="020B0604030504040204" pitchFamily="34" charset="0"/>
              <a:cs typeface="Verdana" panose="020B0604030504040204" pitchFamily="34" charset="0"/>
            </a:endParaRPr>
          </a:p>
          <a:p>
            <a:endParaRPr lang="en-US" sz="1100" b="1" dirty="0">
              <a:solidFill>
                <a:schemeClr val="accent6"/>
              </a:solidFill>
              <a:latin typeface="Merriweather" panose="00000500000000000000" pitchFamily="2" charset="0"/>
              <a:ea typeface="Verdana" panose="020B0604030504040204" pitchFamily="34" charset="0"/>
              <a:cs typeface="Verdana" panose="020B0604030504040204" pitchFamily="34" charset="0"/>
            </a:endParaRPr>
          </a:p>
        </p:txBody>
      </p:sp>
      <p:sp>
        <p:nvSpPr>
          <p:cNvPr id="50" name="Rectangle 31"/>
          <p:cNvSpPr>
            <a:spLocks noChangeArrowheads="1"/>
          </p:cNvSpPr>
          <p:nvPr/>
        </p:nvSpPr>
        <p:spPr bwMode="auto">
          <a:xfrm>
            <a:off x="2802999" y="1618564"/>
            <a:ext cx="2790431" cy="736363"/>
          </a:xfrm>
          <a:prstGeom prst="roundRect">
            <a:avLst/>
          </a:prstGeom>
          <a:solidFill>
            <a:schemeClr val="accent1">
              <a:lumMod val="20000"/>
              <a:lumOff val="80000"/>
            </a:schemeClr>
          </a:solidFill>
          <a:ln w="38100">
            <a:noFill/>
            <a:miter lim="800000"/>
            <a:headEnd/>
            <a:tailEnd/>
          </a:ln>
          <a:effectLst>
            <a:outerShdw blurRad="50800" dist="38100" dir="2700000" algn="tl" rotWithShape="0">
              <a:prstClr val="black">
                <a:alpha val="40000"/>
              </a:prstClr>
            </a:outerShdw>
          </a:effectLst>
        </p:spPr>
        <p:txBody>
          <a:bodyPr anchor="t"/>
          <a:lstStyle/>
          <a:p>
            <a:r>
              <a:rPr lang="en-US" sz="1100" b="1" dirty="0">
                <a:solidFill>
                  <a:schemeClr val="accent6"/>
                </a:solidFill>
                <a:latin typeface="Merriweather" panose="00000500000000000000" pitchFamily="2" charset="0"/>
                <a:ea typeface="Verdana" panose="020B0604030504040204" pitchFamily="34" charset="0"/>
                <a:cs typeface="Verdana" panose="020B0604030504040204" pitchFamily="34" charset="0"/>
              </a:rPr>
              <a:t>Provide Consistent Reliable Care Processes</a:t>
            </a:r>
          </a:p>
          <a:p>
            <a:r>
              <a:rPr lang="en-US" sz="700" dirty="0">
                <a:solidFill>
                  <a:schemeClr val="accent6"/>
                </a:solidFill>
                <a:latin typeface="Merriweather" panose="00000500000000000000" pitchFamily="2" charset="0"/>
                <a:ea typeface="Verdana" panose="020B0604030504040204" pitchFamily="34" charset="0"/>
                <a:cs typeface="Verdana" panose="020B0604030504040204" pitchFamily="34" charset="0"/>
              </a:rPr>
              <a:t>% of patients re-intubated within 48 hours after initial postoperative</a:t>
            </a:r>
          </a:p>
          <a:p>
            <a:endParaRPr lang="en-US" sz="1100" b="1" dirty="0">
              <a:solidFill>
                <a:schemeClr val="accent6"/>
              </a:solidFill>
              <a:latin typeface="Merriweather" panose="00000500000000000000" pitchFamily="2" charset="0"/>
              <a:ea typeface="Verdana" panose="020B0604030504040204" pitchFamily="34" charset="0"/>
              <a:cs typeface="Verdana" panose="020B0604030504040204" pitchFamily="34" charset="0"/>
            </a:endParaRPr>
          </a:p>
        </p:txBody>
      </p:sp>
      <p:sp>
        <p:nvSpPr>
          <p:cNvPr id="51" name="AutoShape 19"/>
          <p:cNvSpPr>
            <a:spLocks noChangeArrowheads="1"/>
          </p:cNvSpPr>
          <p:nvPr/>
        </p:nvSpPr>
        <p:spPr bwMode="auto">
          <a:xfrm>
            <a:off x="153756" y="5713747"/>
            <a:ext cx="2069792" cy="1024163"/>
          </a:xfrm>
          <a:prstGeom prst="roundRect">
            <a:avLst/>
          </a:prstGeom>
          <a:solidFill>
            <a:schemeClr val="accent6">
              <a:lumMod val="60000"/>
              <a:lumOff val="40000"/>
            </a:schemeClr>
          </a:solidFill>
          <a:ln w="38100">
            <a:noFill/>
            <a:miter lim="800000"/>
            <a:headEnd/>
            <a:tailEnd/>
          </a:ln>
          <a:effectLst>
            <a:outerShdw blurRad="50800" dist="38100" dir="2700000" algn="tl" rotWithShape="0">
              <a:prstClr val="black">
                <a:alpha val="40000"/>
              </a:prstClr>
            </a:outerShdw>
          </a:effectLst>
        </p:spPr>
        <p:txBody>
          <a:bodyPr anchor="t"/>
          <a:lstStyle/>
          <a:p>
            <a:r>
              <a:rPr lang="en-US" sz="800" dirty="0">
                <a:solidFill>
                  <a:prstClr val="white"/>
                </a:solidFill>
                <a:latin typeface="Merriweather" panose="00000500000000000000" pitchFamily="2" charset="0"/>
                <a:ea typeface="Verdana" panose="020B0604030504040204" pitchFamily="34" charset="0"/>
                <a:cs typeface="Verdana" panose="020B0604030504040204" pitchFamily="34" charset="0"/>
              </a:rPr>
              <a:t>Population:  HLHS / NPC study patients excluding early exits for 2v repair</a:t>
            </a:r>
          </a:p>
          <a:p>
            <a:endParaRPr lang="en-US" sz="800" dirty="0">
              <a:solidFill>
                <a:prstClr val="white"/>
              </a:solidFill>
              <a:latin typeface="Merriweather" panose="00000500000000000000" pitchFamily="2" charset="0"/>
              <a:ea typeface="Verdana" panose="020B0604030504040204" pitchFamily="34" charset="0"/>
              <a:cs typeface="Verdana" panose="020B0604030504040204" pitchFamily="34" charset="0"/>
            </a:endParaRPr>
          </a:p>
          <a:p>
            <a:r>
              <a:rPr lang="en-US" sz="800" dirty="0">
                <a:solidFill>
                  <a:prstClr val="white"/>
                </a:solidFill>
                <a:latin typeface="Merriweather" panose="00000500000000000000" pitchFamily="2" charset="0"/>
                <a:ea typeface="Verdana" panose="020B0604030504040204" pitchFamily="34" charset="0"/>
                <a:cs typeface="Verdana" panose="020B0604030504040204" pitchFamily="34" charset="0"/>
              </a:rPr>
              <a:t>Scope: Stage 1 Palliation start to discharge or stage 2 palliation whichever comes first</a:t>
            </a:r>
          </a:p>
        </p:txBody>
      </p:sp>
      <p:sp>
        <p:nvSpPr>
          <p:cNvPr id="53" name="AutoShape 15"/>
          <p:cNvSpPr>
            <a:spLocks noChangeArrowheads="1"/>
          </p:cNvSpPr>
          <p:nvPr/>
        </p:nvSpPr>
        <p:spPr bwMode="auto">
          <a:xfrm>
            <a:off x="5971886" y="4346050"/>
            <a:ext cx="4759252" cy="1061221"/>
          </a:xfrm>
          <a:prstGeom prst="roundRect">
            <a:avLst/>
          </a:prstGeom>
          <a:solidFill>
            <a:schemeClr val="accent1">
              <a:lumMod val="20000"/>
              <a:lumOff val="80000"/>
            </a:schemeClr>
          </a:solidFill>
          <a:ln w="19050">
            <a:noFill/>
            <a:miter lim="800000"/>
            <a:headEnd/>
            <a:tailEnd/>
          </a:ln>
          <a:effectLst>
            <a:outerShdw blurRad="50800" dist="38100" dir="2700000" algn="tl" rotWithShape="0">
              <a:prstClr val="black">
                <a:alpha val="40000"/>
              </a:prstClr>
            </a:outerShdw>
          </a:effectLst>
        </p:spPr>
        <p:txBody>
          <a:bodyPr lIns="91415" tIns="45708" rIns="91415" bIns="45708" anchor="ctr"/>
          <a:lstStyle/>
          <a:p>
            <a:pPr marL="112713" indent="-112713" eaLnBrk="0" hangingPunct="0">
              <a:buFont typeface="Arial"/>
              <a:buChar char="•"/>
            </a:pPr>
            <a:r>
              <a:rPr lang="en-US" altLang="en-US" sz="800" dirty="0">
                <a:solidFill>
                  <a:schemeClr val="accent6"/>
                </a:solidFill>
                <a:latin typeface="Merriweather" panose="00000500000000000000" pitchFamily="2" charset="0"/>
                <a:ea typeface="Verdana" panose="020B0604030504040204" pitchFamily="34" charset="0"/>
                <a:cs typeface="Verdana" panose="020B0604030504040204" pitchFamily="34" charset="0"/>
              </a:rPr>
              <a:t>Surgical Coaching  ( % of surgeons participating in onsite coaching)</a:t>
            </a:r>
          </a:p>
          <a:p>
            <a:pPr marL="112713" indent="-112713" eaLnBrk="0" hangingPunct="0">
              <a:buFont typeface="Arial"/>
              <a:buChar char="•"/>
            </a:pPr>
            <a:r>
              <a:rPr lang="en-US" sz="800" dirty="0">
                <a:solidFill>
                  <a:schemeClr val="accent6"/>
                </a:solidFill>
                <a:latin typeface="Merriweather" panose="00000500000000000000" pitchFamily="2" charset="0"/>
                <a:ea typeface="Verdana" panose="020B0604030504040204" pitchFamily="34" charset="0"/>
                <a:cs typeface="Verdana" panose="020B0604030504040204" pitchFamily="34" charset="0"/>
              </a:rPr>
              <a:t>Post bypass checklist for technical adequacy (e.g., confirm Ø arch gradient, + ASD, TR, shunt size).  Address any defect.</a:t>
            </a:r>
          </a:p>
          <a:p>
            <a:pPr marL="112713" indent="-112713" eaLnBrk="0" hangingPunct="0">
              <a:buFont typeface="Arial"/>
              <a:buChar char="•"/>
            </a:pPr>
            <a:r>
              <a:rPr lang="en-US" sz="800" dirty="0">
                <a:solidFill>
                  <a:schemeClr val="accent6"/>
                </a:solidFill>
                <a:latin typeface="Merriweather" panose="00000500000000000000" pitchFamily="2" charset="0"/>
                <a:ea typeface="Verdana" panose="020B0604030504040204" pitchFamily="34" charset="0"/>
                <a:cs typeface="Verdana" panose="020B0604030504040204" pitchFamily="34" charset="0"/>
              </a:rPr>
              <a:t>Learning system in place for </a:t>
            </a:r>
            <a:r>
              <a:rPr lang="en-US" sz="800" dirty="0" err="1">
                <a:solidFill>
                  <a:schemeClr val="accent6"/>
                </a:solidFill>
                <a:latin typeface="Merriweather" panose="00000500000000000000" pitchFamily="2" charset="0"/>
                <a:ea typeface="Verdana" panose="020B0604030504040204" pitchFamily="34" charset="0"/>
                <a:cs typeface="Verdana" panose="020B0604030504040204" pitchFamily="34" charset="0"/>
              </a:rPr>
              <a:t>reintervention</a:t>
            </a:r>
            <a:r>
              <a:rPr lang="en-US" sz="800" dirty="0">
                <a:solidFill>
                  <a:schemeClr val="accent6"/>
                </a:solidFill>
                <a:latin typeface="Merriweather" panose="00000500000000000000" pitchFamily="2" charset="0"/>
                <a:ea typeface="Verdana" panose="020B0604030504040204" pitchFamily="34" charset="0"/>
                <a:cs typeface="Verdana" panose="020B0604030504040204" pitchFamily="34" charset="0"/>
              </a:rPr>
              <a:t> cases</a:t>
            </a:r>
          </a:p>
          <a:p>
            <a:pPr marL="112713" indent="-112713" eaLnBrk="0" hangingPunct="0">
              <a:buFont typeface="Arial"/>
              <a:buChar char="•"/>
            </a:pPr>
            <a:r>
              <a:rPr lang="en-US" sz="800" dirty="0">
                <a:solidFill>
                  <a:schemeClr val="accent6"/>
                </a:solidFill>
                <a:latin typeface="Merriweather" panose="00000500000000000000" pitchFamily="2" charset="0"/>
                <a:ea typeface="Verdana" panose="020B0604030504040204" pitchFamily="34" charset="0"/>
                <a:cs typeface="Verdana" panose="020B0604030504040204" pitchFamily="34" charset="0"/>
              </a:rPr>
              <a:t>?Post Op? </a:t>
            </a:r>
            <a:r>
              <a:rPr lang="en-US" sz="800" dirty="0" err="1">
                <a:solidFill>
                  <a:schemeClr val="accent6"/>
                </a:solidFill>
                <a:latin typeface="Merriweather" panose="00000500000000000000" pitchFamily="2" charset="0"/>
                <a:ea typeface="Verdana" panose="020B0604030504040204" pitchFamily="34" charset="0"/>
                <a:cs typeface="Verdana" panose="020B0604030504040204" pitchFamily="34" charset="0"/>
              </a:rPr>
              <a:t>Cathertization</a:t>
            </a:r>
            <a:r>
              <a:rPr lang="en-US" sz="800" dirty="0">
                <a:solidFill>
                  <a:schemeClr val="accent6"/>
                </a:solidFill>
                <a:latin typeface="Merriweather" panose="00000500000000000000" pitchFamily="2" charset="0"/>
                <a:ea typeface="Verdana" panose="020B0604030504040204" pitchFamily="34" charset="0"/>
                <a:cs typeface="Verdana" panose="020B0604030504040204" pitchFamily="34" charset="0"/>
              </a:rPr>
              <a:t> Risks Removal</a:t>
            </a:r>
          </a:p>
          <a:p>
            <a:pPr marL="112713" indent="-112713" eaLnBrk="0" hangingPunct="0">
              <a:buFont typeface="Arial"/>
              <a:buChar char="•"/>
            </a:pPr>
            <a:r>
              <a:rPr lang="en-US" sz="800" dirty="0">
                <a:solidFill>
                  <a:schemeClr val="accent6"/>
                </a:solidFill>
                <a:latin typeface="Merriweather" panose="00000500000000000000" pitchFamily="2" charset="0"/>
                <a:ea typeface="Verdana" panose="020B0604030504040204" pitchFamily="34" charset="0"/>
                <a:cs typeface="Verdana" panose="020B0604030504040204" pitchFamily="34" charset="0"/>
              </a:rPr>
              <a:t>?Evaluate for residual lesions?</a:t>
            </a:r>
          </a:p>
          <a:p>
            <a:pPr marL="112713" indent="-112713" eaLnBrk="0" hangingPunct="0">
              <a:buFont typeface="Arial"/>
              <a:buChar char="•"/>
            </a:pPr>
            <a:r>
              <a:rPr lang="en-US" sz="800" dirty="0">
                <a:solidFill>
                  <a:schemeClr val="accent6"/>
                </a:solidFill>
                <a:latin typeface="Merriweather" panose="00000500000000000000" pitchFamily="2" charset="0"/>
                <a:ea typeface="Verdana" panose="020B0604030504040204" pitchFamily="34" charset="0"/>
                <a:cs typeface="Verdana" panose="020B0604030504040204" pitchFamily="34" charset="0"/>
              </a:rPr>
              <a:t>Communication loop between intensivist and surgeon (is this part of learning system?)</a:t>
            </a:r>
          </a:p>
        </p:txBody>
      </p:sp>
      <p:sp>
        <p:nvSpPr>
          <p:cNvPr id="54" name="AutoShape 15"/>
          <p:cNvSpPr>
            <a:spLocks noChangeArrowheads="1"/>
          </p:cNvSpPr>
          <p:nvPr/>
        </p:nvSpPr>
        <p:spPr bwMode="auto">
          <a:xfrm>
            <a:off x="5971886" y="2616812"/>
            <a:ext cx="4759252" cy="968084"/>
          </a:xfrm>
          <a:prstGeom prst="roundRect">
            <a:avLst/>
          </a:prstGeom>
          <a:solidFill>
            <a:schemeClr val="accent1">
              <a:lumMod val="20000"/>
              <a:lumOff val="80000"/>
            </a:schemeClr>
          </a:solidFill>
          <a:ln w="19050">
            <a:noFill/>
            <a:miter lim="800000"/>
            <a:headEnd/>
            <a:tailEnd/>
          </a:ln>
          <a:effectLst>
            <a:outerShdw blurRad="50800" dist="38100" dir="2700000" algn="tl" rotWithShape="0">
              <a:prstClr val="black">
                <a:alpha val="40000"/>
              </a:prstClr>
            </a:outerShdw>
          </a:effectLst>
        </p:spPr>
        <p:txBody>
          <a:bodyPr lIns="91415" tIns="45708" rIns="91415" bIns="45708" anchor="ctr"/>
          <a:lstStyle/>
          <a:p>
            <a:pPr marL="112713" indent="-112713" eaLnBrk="0" hangingPunct="0">
              <a:buFont typeface="Arial"/>
              <a:buChar char="•"/>
              <a:defRPr/>
            </a:pPr>
            <a:r>
              <a:rPr lang="en-US" altLang="en-US" sz="800" dirty="0">
                <a:solidFill>
                  <a:schemeClr val="accent6"/>
                </a:solidFill>
                <a:latin typeface="Merriweather" panose="00000500000000000000" pitchFamily="2" charset="0"/>
                <a:ea typeface="Verdana" panose="020B0604030504040204" pitchFamily="34" charset="0"/>
                <a:cs typeface="Verdana" panose="020B0604030504040204" pitchFamily="34" charset="0"/>
              </a:rPr>
              <a:t>PC4 Cardiac Arrest Prevention Project (enter measure)</a:t>
            </a:r>
          </a:p>
          <a:p>
            <a:pPr marL="112713" indent="-112713" eaLnBrk="0" hangingPunct="0">
              <a:buFont typeface="Arial"/>
              <a:buChar char="•"/>
              <a:defRPr/>
            </a:pPr>
            <a:r>
              <a:rPr lang="en-US" altLang="en-US" sz="800" dirty="0">
                <a:solidFill>
                  <a:schemeClr val="accent6"/>
                </a:solidFill>
                <a:latin typeface="Merriweather" panose="00000500000000000000" pitchFamily="2" charset="0"/>
                <a:ea typeface="Verdana" panose="020B0604030504040204" pitchFamily="34" charset="0"/>
                <a:cs typeface="Verdana" panose="020B0604030504040204" pitchFamily="34" charset="0"/>
              </a:rPr>
              <a:t>Standardized surveillance for hemodynamic/cardiorespiratory changes</a:t>
            </a:r>
          </a:p>
        </p:txBody>
      </p:sp>
      <p:sp>
        <p:nvSpPr>
          <p:cNvPr id="8" name="Rectangle 7"/>
          <p:cNvSpPr/>
          <p:nvPr/>
        </p:nvSpPr>
        <p:spPr>
          <a:xfrm>
            <a:off x="2478693" y="6195281"/>
            <a:ext cx="8619067" cy="523220"/>
          </a:xfrm>
          <a:prstGeom prst="rect">
            <a:avLst/>
          </a:prstGeom>
        </p:spPr>
        <p:txBody>
          <a:bodyPr wrap="square">
            <a:spAutoFit/>
          </a:bodyPr>
          <a:lstStyle/>
          <a:p>
            <a:r>
              <a:rPr lang="en-US" sz="1400" dirty="0">
                <a:solidFill>
                  <a:schemeClr val="accent6"/>
                </a:solidFill>
                <a:latin typeface="Merriweather" panose="00000500000000000000" pitchFamily="2" charset="0"/>
                <a:ea typeface="Verdana" panose="020B0604030504040204" pitchFamily="34" charset="0"/>
                <a:cs typeface="Verdana" panose="020B0604030504040204" pitchFamily="34" charset="0"/>
              </a:rPr>
              <a:t>Balancing Measures: Interstage Mortality (maintain or reduce current CL);  Interstage serious  readmissions rate (maintain or reduce current CL); </a:t>
            </a:r>
            <a:r>
              <a:rPr lang="en-US" sz="1400" dirty="0">
                <a:solidFill>
                  <a:schemeClr val="bg2"/>
                </a:solidFill>
                <a:latin typeface="Merriweather" panose="00000500000000000000" pitchFamily="2" charset="0"/>
                <a:ea typeface="Verdana" panose="020B0604030504040204" pitchFamily="34" charset="0"/>
                <a:cs typeface="Verdana" panose="020B0604030504040204" pitchFamily="34" charset="0"/>
              </a:rPr>
              <a:t>Mortality due to missed </a:t>
            </a:r>
            <a:r>
              <a:rPr lang="en-US" sz="1400" dirty="0" err="1">
                <a:solidFill>
                  <a:schemeClr val="bg2"/>
                </a:solidFill>
                <a:latin typeface="Merriweather" panose="00000500000000000000" pitchFamily="2" charset="0"/>
                <a:ea typeface="Verdana" panose="020B0604030504040204" pitchFamily="34" charset="0"/>
                <a:cs typeface="Verdana" panose="020B0604030504040204" pitchFamily="34" charset="0"/>
              </a:rPr>
              <a:t>reintervention</a:t>
            </a:r>
            <a:endParaRPr lang="en-US" sz="1400" dirty="0">
              <a:solidFill>
                <a:schemeClr val="bg2"/>
              </a:solidFill>
              <a:latin typeface="Merriweather" panose="00000500000000000000" pitchFamily="2" charset="0"/>
              <a:ea typeface="Verdana" panose="020B0604030504040204" pitchFamily="34" charset="0"/>
              <a:cs typeface="Verdana" panose="020B0604030504040204" pitchFamily="34" charset="0"/>
            </a:endParaRPr>
          </a:p>
        </p:txBody>
      </p:sp>
      <p:cxnSp>
        <p:nvCxnSpPr>
          <p:cNvPr id="17" name="Straight Arrow Connector 16"/>
          <p:cNvCxnSpPr/>
          <p:nvPr/>
        </p:nvCxnSpPr>
        <p:spPr>
          <a:xfrm flipH="1" flipV="1">
            <a:off x="5516246" y="3087277"/>
            <a:ext cx="416502" cy="102021"/>
          </a:xfrm>
          <a:prstGeom prst="straightConnector1">
            <a:avLst/>
          </a:prstGeom>
          <a:ln w="6350">
            <a:solidFill>
              <a:srgbClr val="555F55"/>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5574703" y="4925015"/>
            <a:ext cx="416502" cy="102021"/>
          </a:xfrm>
          <a:prstGeom prst="straightConnector1">
            <a:avLst/>
          </a:prstGeom>
          <a:ln w="6350">
            <a:solidFill>
              <a:srgbClr val="555F55"/>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985515" y="3739492"/>
            <a:ext cx="4759252" cy="553998"/>
          </a:xfrm>
          <a:prstGeom prst="rect">
            <a:avLst/>
          </a:prstGeom>
        </p:spPr>
        <p:txBody>
          <a:bodyPr wrap="square">
            <a:spAutoFit/>
          </a:bodyPr>
          <a:lstStyle/>
          <a:p>
            <a:r>
              <a:rPr lang="en-US" sz="1000" dirty="0">
                <a:solidFill>
                  <a:schemeClr val="accent6">
                    <a:lumMod val="75000"/>
                  </a:schemeClr>
                </a:solidFill>
                <a:latin typeface="Merriweather" panose="00000500000000000000" pitchFamily="2" charset="0"/>
              </a:rPr>
              <a:t>Guiding Approach:  If goal is </a:t>
            </a:r>
            <a:r>
              <a:rPr lang="en-US" sz="1000" dirty="0" err="1">
                <a:solidFill>
                  <a:schemeClr val="accent6">
                    <a:lumMod val="75000"/>
                  </a:schemeClr>
                </a:solidFill>
                <a:latin typeface="Merriweather" panose="00000500000000000000" pitchFamily="2" charset="0"/>
              </a:rPr>
              <a:t>reintervention</a:t>
            </a:r>
            <a:r>
              <a:rPr lang="en-US" sz="1000" dirty="0">
                <a:solidFill>
                  <a:schemeClr val="accent6">
                    <a:lumMod val="75000"/>
                  </a:schemeClr>
                </a:solidFill>
                <a:latin typeface="Merriweather" panose="00000500000000000000" pitchFamily="2" charset="0"/>
              </a:rPr>
              <a:t> free, focus on getting earlier and earlier until eventually intervention happens before patients come out of surgery*</a:t>
            </a:r>
          </a:p>
        </p:txBody>
      </p:sp>
      <p:sp>
        <p:nvSpPr>
          <p:cNvPr id="6" name="Rectangle 5"/>
          <p:cNvSpPr/>
          <p:nvPr/>
        </p:nvSpPr>
        <p:spPr>
          <a:xfrm>
            <a:off x="7099761" y="5459831"/>
            <a:ext cx="2459328" cy="253916"/>
          </a:xfrm>
          <a:prstGeom prst="rect">
            <a:avLst/>
          </a:prstGeom>
        </p:spPr>
        <p:txBody>
          <a:bodyPr wrap="none">
            <a:spAutoFit/>
          </a:bodyPr>
          <a:lstStyle/>
          <a:p>
            <a:r>
              <a:rPr lang="en-US" sz="1050" dirty="0">
                <a:latin typeface="Merriweather" panose="00000500000000000000" pitchFamily="2" charset="0"/>
              </a:rPr>
              <a:t>*Exception </a:t>
            </a:r>
            <a:r>
              <a:rPr lang="en-US" sz="1050" dirty="0" err="1">
                <a:latin typeface="Merriweather" panose="00000500000000000000" pitchFamily="2" charset="0"/>
              </a:rPr>
              <a:t>intracardiac</a:t>
            </a:r>
            <a:r>
              <a:rPr lang="en-US" sz="1050" dirty="0">
                <a:latin typeface="Merriweather" panose="00000500000000000000" pitchFamily="2" charset="0"/>
              </a:rPr>
              <a:t> thrombus</a:t>
            </a:r>
          </a:p>
        </p:txBody>
      </p:sp>
      <p:sp>
        <p:nvSpPr>
          <p:cNvPr id="7" name="Rectangle 6"/>
          <p:cNvSpPr/>
          <p:nvPr/>
        </p:nvSpPr>
        <p:spPr>
          <a:xfrm>
            <a:off x="2818365" y="5104825"/>
            <a:ext cx="2697881" cy="355006"/>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25348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Custom 2">
      <a:dk1>
        <a:srgbClr val="292934"/>
      </a:dk1>
      <a:lt1>
        <a:srgbClr val="FFFFFF"/>
      </a:lt1>
      <a:dk2>
        <a:srgbClr val="DB9F4E"/>
      </a:dk2>
      <a:lt2>
        <a:srgbClr val="F3F2DC"/>
      </a:lt2>
      <a:accent1>
        <a:srgbClr val="DB9F4E"/>
      </a:accent1>
      <a:accent2>
        <a:srgbClr val="555F55"/>
      </a:accent2>
      <a:accent3>
        <a:srgbClr val="555F55"/>
      </a:accent3>
      <a:accent4>
        <a:srgbClr val="555F55"/>
      </a:accent4>
      <a:accent5>
        <a:srgbClr val="555F55"/>
      </a:accent5>
      <a:accent6>
        <a:srgbClr val="555F55"/>
      </a:accent6>
      <a:hlink>
        <a:srgbClr val="D2533C"/>
      </a:hlink>
      <a:folHlink>
        <a:srgbClr val="DB9F4E"/>
      </a:folHlink>
    </a:clrScheme>
    <a:fontScheme name="Custom 1">
      <a:majorFont>
        <a:latin typeface="Georgia"/>
        <a:ea typeface=""/>
        <a:cs typeface=""/>
      </a:majorFont>
      <a:minorFont>
        <a:latin typeface="Georgia"/>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Theme1" id="{1D25C33A-3125-4A68-81CB-542EF99FDBEE}" vid="{5A960F62-3723-4BB3-B222-3EB359AE882A}"/>
    </a:ext>
  </a:extLst>
</a:theme>
</file>

<file path=ppt/theme/theme2.xml><?xml version="1.0" encoding="utf-8"?>
<a:theme xmlns:a="http://schemas.openxmlformats.org/drawingml/2006/main" name="1_Clarity">
  <a:themeElements>
    <a:clrScheme name="Custom 2">
      <a:dk1>
        <a:srgbClr val="292934"/>
      </a:dk1>
      <a:lt1>
        <a:srgbClr val="FFFFFF"/>
      </a:lt1>
      <a:dk2>
        <a:srgbClr val="DB9F4E"/>
      </a:dk2>
      <a:lt2>
        <a:srgbClr val="F3F2DC"/>
      </a:lt2>
      <a:accent1>
        <a:srgbClr val="DB9F4E"/>
      </a:accent1>
      <a:accent2>
        <a:srgbClr val="555F55"/>
      </a:accent2>
      <a:accent3>
        <a:srgbClr val="555F55"/>
      </a:accent3>
      <a:accent4>
        <a:srgbClr val="555F55"/>
      </a:accent4>
      <a:accent5>
        <a:srgbClr val="555F55"/>
      </a:accent5>
      <a:accent6>
        <a:srgbClr val="555F55"/>
      </a:accent6>
      <a:hlink>
        <a:srgbClr val="D2533C"/>
      </a:hlink>
      <a:folHlink>
        <a:srgbClr val="DB9F4E"/>
      </a:folHlink>
    </a:clrScheme>
    <a:fontScheme name="Custom 1">
      <a:majorFont>
        <a:latin typeface="Georgia"/>
        <a:ea typeface=""/>
        <a:cs typeface=""/>
      </a:majorFont>
      <a:minorFont>
        <a:latin typeface="Georgia"/>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2_Office Theme">
  <a:themeElements>
    <a:clrScheme name="NPCQIC_3">
      <a:dk1>
        <a:srgbClr val="555555"/>
      </a:dk1>
      <a:lt1>
        <a:srgbClr val="FFFFFF"/>
      </a:lt1>
      <a:dk2>
        <a:srgbClr val="9AB7C0"/>
      </a:dk2>
      <a:lt2>
        <a:srgbClr val="DB9F4E"/>
      </a:lt2>
      <a:accent1>
        <a:srgbClr val="7F9FAA"/>
      </a:accent1>
      <a:accent2>
        <a:srgbClr val="DB9F4E"/>
      </a:accent2>
      <a:accent3>
        <a:srgbClr val="D2533C"/>
      </a:accent3>
      <a:accent4>
        <a:srgbClr val="555F55"/>
      </a:accent4>
      <a:accent5>
        <a:srgbClr val="A67D45"/>
      </a:accent5>
      <a:accent6>
        <a:srgbClr val="9AB7C0"/>
      </a:accent6>
      <a:hlink>
        <a:srgbClr val="D2533C"/>
      </a:hlink>
      <a:folHlink>
        <a:srgbClr val="555F55"/>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5400">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NPCQIC_PRES1_draft" id="{99188242-5EA2-E043-9388-AAFB26CC7B86}" vid="{9AB0AECF-5D75-4244-9858-1D87C915EDBD}"/>
    </a:ext>
  </a:extLst>
</a:theme>
</file>

<file path=ppt/theme/theme4.xml><?xml version="1.0" encoding="utf-8"?>
<a:theme xmlns:a="http://schemas.openxmlformats.org/drawingml/2006/main" name="Office Theme">
  <a:themeElements>
    <a:clrScheme name="NPCQIC_3">
      <a:dk1>
        <a:srgbClr val="555555"/>
      </a:dk1>
      <a:lt1>
        <a:srgbClr val="FFFFFF"/>
      </a:lt1>
      <a:dk2>
        <a:srgbClr val="9AB7C0"/>
      </a:dk2>
      <a:lt2>
        <a:srgbClr val="DB9F4E"/>
      </a:lt2>
      <a:accent1>
        <a:srgbClr val="7F9FAA"/>
      </a:accent1>
      <a:accent2>
        <a:srgbClr val="DB9F4E"/>
      </a:accent2>
      <a:accent3>
        <a:srgbClr val="D2533C"/>
      </a:accent3>
      <a:accent4>
        <a:srgbClr val="555F55"/>
      </a:accent4>
      <a:accent5>
        <a:srgbClr val="A67D45"/>
      </a:accent5>
      <a:accent6>
        <a:srgbClr val="9AB7C0"/>
      </a:accent6>
      <a:hlink>
        <a:srgbClr val="D2533C"/>
      </a:hlink>
      <a:folHlink>
        <a:srgbClr val="555F55"/>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5400">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NPCQIC_PRES1_draft" id="{99188242-5EA2-E043-9388-AAFB26CC7B86}" vid="{9AB0AECF-5D75-4244-9858-1D87C915EDBD}"/>
    </a:ext>
  </a:extLst>
</a:theme>
</file>

<file path=ppt/theme/theme5.xml><?xml version="1.0" encoding="utf-8"?>
<a:theme xmlns:a="http://schemas.openxmlformats.org/drawingml/2006/main" name="5_Office Theme">
  <a:themeElements>
    <a:clrScheme name="NPCQIC_3">
      <a:dk1>
        <a:srgbClr val="555555"/>
      </a:dk1>
      <a:lt1>
        <a:srgbClr val="FFFFFF"/>
      </a:lt1>
      <a:dk2>
        <a:srgbClr val="9AB7C0"/>
      </a:dk2>
      <a:lt2>
        <a:srgbClr val="DB9F4E"/>
      </a:lt2>
      <a:accent1>
        <a:srgbClr val="7F9FAA"/>
      </a:accent1>
      <a:accent2>
        <a:srgbClr val="DB9F4E"/>
      </a:accent2>
      <a:accent3>
        <a:srgbClr val="D2533C"/>
      </a:accent3>
      <a:accent4>
        <a:srgbClr val="555F55"/>
      </a:accent4>
      <a:accent5>
        <a:srgbClr val="A67D45"/>
      </a:accent5>
      <a:accent6>
        <a:srgbClr val="9AB7C0"/>
      </a:accent6>
      <a:hlink>
        <a:srgbClr val="D2533C"/>
      </a:hlink>
      <a:folHlink>
        <a:srgbClr val="555F55"/>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5400">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NPCQIC_PRES1_draft" id="{99188242-5EA2-E043-9388-AAFB26CC7B86}" vid="{9AB0AECF-5D75-4244-9858-1D87C915EDBD}"/>
    </a:ext>
  </a:extLst>
</a:theme>
</file>

<file path=ppt/theme/theme6.xml><?xml version="1.0" encoding="utf-8"?>
<a:theme xmlns:a="http://schemas.openxmlformats.org/drawingml/2006/main" name="NPCQIC Theme">
  <a:themeElements>
    <a:clrScheme name="Custom 18">
      <a:dk1>
        <a:srgbClr val="406276"/>
      </a:dk1>
      <a:lt1>
        <a:srgbClr val="FFFFFF"/>
      </a:lt1>
      <a:dk2>
        <a:srgbClr val="33A5B8"/>
      </a:dk2>
      <a:lt2>
        <a:srgbClr val="F04E56"/>
      </a:lt2>
      <a:accent1>
        <a:srgbClr val="33A5B8"/>
      </a:accent1>
      <a:accent2>
        <a:srgbClr val="FFC632"/>
      </a:accent2>
      <a:accent3>
        <a:srgbClr val="F04E56"/>
      </a:accent3>
      <a:accent4>
        <a:srgbClr val="406276"/>
      </a:accent4>
      <a:accent5>
        <a:srgbClr val="F5833C"/>
      </a:accent5>
      <a:accent6>
        <a:srgbClr val="4D4D4F"/>
      </a:accent6>
      <a:hlink>
        <a:srgbClr val="F04E56"/>
      </a:hlink>
      <a:folHlink>
        <a:srgbClr val="33A5B8"/>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PCQIC Theme" id="{879F89C6-B8D6-4FB0-A87B-E5277C5213F2}" vid="{AEBF86C3-8142-4A37-9913-CAD504BA9335}"/>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22808</TotalTime>
  <Words>2424</Words>
  <Application>Microsoft Office PowerPoint</Application>
  <PresentationFormat>Widescreen</PresentationFormat>
  <Paragraphs>276</Paragraphs>
  <Slides>7</Slides>
  <Notes>5</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7</vt:i4>
      </vt:variant>
    </vt:vector>
  </HeadingPairs>
  <TitlesOfParts>
    <vt:vector size="22" baseType="lpstr">
      <vt:lpstr>Arial</vt:lpstr>
      <vt:lpstr>Arial Narrow</vt:lpstr>
      <vt:lpstr>Arial Regular</vt:lpstr>
      <vt:lpstr>Calibri</vt:lpstr>
      <vt:lpstr>Georgia</vt:lpstr>
      <vt:lpstr>Merriweather</vt:lpstr>
      <vt:lpstr>Open Sans</vt:lpstr>
      <vt:lpstr>Times New Roman</vt:lpstr>
      <vt:lpstr>Verdana</vt:lpstr>
      <vt:lpstr>Theme1</vt:lpstr>
      <vt:lpstr>1_Clarity</vt:lpstr>
      <vt:lpstr>2_Office Theme</vt:lpstr>
      <vt:lpstr>Office Theme</vt:lpstr>
      <vt:lpstr>5_Office Theme</vt:lpstr>
      <vt:lpstr>NPCQIC Theme</vt:lpstr>
      <vt:lpstr>NPC-QIC</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NPC-QIC</dc:title>
  <dc:creator>Wooton, Sharyl (Shari)</dc:creator>
  <cp:lastModifiedBy>Schultz, Kevin</cp:lastModifiedBy>
  <cp:revision>1150</cp:revision>
  <cp:lastPrinted>2019-04-03T14:46:27Z</cp:lastPrinted>
  <dcterms:created xsi:type="dcterms:W3CDTF">2018-02-08T15:37:23Z</dcterms:created>
  <dcterms:modified xsi:type="dcterms:W3CDTF">2020-04-14T17:14:16Z</dcterms:modified>
</cp:coreProperties>
</file>